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4" r:id="rId2"/>
    <p:sldMasterId id="2147483694" r:id="rId3"/>
    <p:sldMasterId id="2147483689" r:id="rId4"/>
  </p:sldMasterIdLst>
  <p:notesMasterIdLst>
    <p:notesMasterId r:id="rId7"/>
  </p:notesMasterIdLst>
  <p:sldIdLst>
    <p:sldId id="4541" r:id="rId5"/>
    <p:sldId id="454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BM Plex Serif" panose="02060503050406000203" pitchFamily="18" charset="77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3"/>
    <p:restoredTop sz="94635"/>
  </p:normalViewPr>
  <p:slideViewPr>
    <p:cSldViewPr snapToGrid="0">
      <p:cViewPr>
        <p:scale>
          <a:sx n="144" d="100"/>
          <a:sy n="144" d="100"/>
        </p:scale>
        <p:origin x="88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360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30593-F46A-6B44-8636-75A8EAC4F46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3824C-E089-8249-9C24-9C26AAB0A2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7EEA36-44FC-4CEC-5278-CE068C9D1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CBA5D1A4-5EED-2A5D-EFF5-4DAC03C12F6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21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57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32A816BD-B39B-0C3C-3FBD-0B089420558F}"/>
              </a:ext>
            </a:extLst>
          </p:cNvPr>
          <p:cNvSpPr/>
          <p:nvPr userDrawn="1"/>
        </p:nvSpPr>
        <p:spPr>
          <a:xfrm>
            <a:off x="6184490" y="4830506"/>
            <a:ext cx="2505092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F09E97F4-5DC4-E54F-E753-4EAA64A6385D}"/>
              </a:ext>
            </a:extLst>
          </p:cNvPr>
          <p:cNvSpPr/>
          <p:nvPr userDrawn="1"/>
        </p:nvSpPr>
        <p:spPr>
          <a:xfrm>
            <a:off x="3279058" y="4830506"/>
            <a:ext cx="2505092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C0EFFAD-D47C-5E36-1158-69788CA3A1A3}"/>
              </a:ext>
            </a:extLst>
          </p:cNvPr>
          <p:cNvSpPr/>
          <p:nvPr userDrawn="1"/>
        </p:nvSpPr>
        <p:spPr>
          <a:xfrm>
            <a:off x="373626" y="4830506"/>
            <a:ext cx="2505092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46C4F50-7EBC-BDC2-579E-AAD51A6FD78B}"/>
              </a:ext>
            </a:extLst>
          </p:cNvPr>
          <p:cNvSpPr/>
          <p:nvPr userDrawn="1"/>
        </p:nvSpPr>
        <p:spPr>
          <a:xfrm>
            <a:off x="3279058" y="2846848"/>
            <a:ext cx="2505092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867AC3D4-EB95-7A75-91BE-2B29096BA70B}"/>
              </a:ext>
            </a:extLst>
          </p:cNvPr>
          <p:cNvSpPr/>
          <p:nvPr userDrawn="1"/>
        </p:nvSpPr>
        <p:spPr>
          <a:xfrm>
            <a:off x="9089922" y="4830506"/>
            <a:ext cx="2505092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729C294-0B26-E202-B5C2-D1A68E16D87E}"/>
              </a:ext>
            </a:extLst>
          </p:cNvPr>
          <p:cNvSpPr/>
          <p:nvPr userDrawn="1"/>
        </p:nvSpPr>
        <p:spPr>
          <a:xfrm>
            <a:off x="6184489" y="2846848"/>
            <a:ext cx="5417899" cy="1659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6BBECC4-E2A9-9AB2-97E5-5A09BD4D3AC1}"/>
              </a:ext>
            </a:extLst>
          </p:cNvPr>
          <p:cNvSpPr/>
          <p:nvPr userDrawn="1"/>
        </p:nvSpPr>
        <p:spPr>
          <a:xfrm>
            <a:off x="366252" y="2846848"/>
            <a:ext cx="2505092" cy="1659194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935DEE93-43A5-6BDA-180B-ACBDE0C62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626" y="1398489"/>
            <a:ext cx="5341374" cy="71727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Fact</a:t>
            </a:r>
            <a:r>
              <a:rPr lang="da-DK" dirty="0"/>
              <a:t> </a:t>
            </a:r>
            <a:r>
              <a:rPr lang="da-DK" dirty="0" err="1"/>
              <a:t>boxes</a:t>
            </a:r>
            <a:r>
              <a:rPr lang="da-DK" dirty="0"/>
              <a:t> + image</a:t>
            </a:r>
            <a:endParaRPr lang="en-GB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2AA2E5-BC92-889E-5499-B6EB16D01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488" y="1104453"/>
            <a:ext cx="5410611" cy="141793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51EFE5-8ECC-7C00-2A5A-21C6DAE7B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8779862-6BBD-6294-20A4-C585BD4FB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188" y="2943225"/>
            <a:ext cx="2274887" cy="314805"/>
          </a:xfrm>
        </p:spPr>
        <p:txBody>
          <a:bodyPr>
            <a:noAutofit/>
          </a:bodyPr>
          <a:lstStyle>
            <a:lvl1pPr marL="0" indent="0">
              <a:buNone/>
              <a:defRPr sz="900" b="1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Headline is here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60C3252D-DB70-EAB9-9494-3EE29B500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188" y="3342795"/>
            <a:ext cx="2274887" cy="105247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386E0164-E27C-4C01-04A6-D9F6302591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8752" y="3580759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8" name="Pladsholder til tekst 12">
            <a:extLst>
              <a:ext uri="{FF2B5EF4-FFF2-40B4-BE49-F238E27FC236}">
                <a16:creationId xmlns:a16="http://schemas.microsoft.com/office/drawing/2014/main" id="{2D783266-C692-6DA9-A14C-4836755C3B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224" y="3580759"/>
            <a:ext cx="5163670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9" name="Pladsholder til tekst 12">
            <a:extLst>
              <a:ext uri="{FF2B5EF4-FFF2-40B4-BE49-F238E27FC236}">
                <a16:creationId xmlns:a16="http://schemas.microsoft.com/office/drawing/2014/main" id="{D22FC13A-6E4A-8765-46FE-511A574AFE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871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0" name="Pladsholder til tekst 12">
            <a:extLst>
              <a:ext uri="{FF2B5EF4-FFF2-40B4-BE49-F238E27FC236}">
                <a16:creationId xmlns:a16="http://schemas.microsoft.com/office/drawing/2014/main" id="{199FCC69-6AF8-CDA0-378F-39EBC93A7C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8752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1" name="Pladsholder til tekst 12">
            <a:extLst>
              <a:ext uri="{FF2B5EF4-FFF2-40B4-BE49-F238E27FC236}">
                <a16:creationId xmlns:a16="http://schemas.microsoft.com/office/drawing/2014/main" id="{809CED3B-18E7-5FFC-D85C-2AAF89385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36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2" name="Pladsholder til tekst 12">
            <a:extLst>
              <a:ext uri="{FF2B5EF4-FFF2-40B4-BE49-F238E27FC236}">
                <a16:creationId xmlns:a16="http://schemas.microsoft.com/office/drawing/2014/main" id="{AB4BBAFF-253F-782B-51F2-BD7A1A7B44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482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</p:spTree>
    <p:extLst>
      <p:ext uri="{BB962C8B-B14F-4D97-AF65-F5344CB8AC3E}">
        <p14:creationId xmlns:p14="http://schemas.microsoft.com/office/powerpoint/2010/main" val="2425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32A816BD-B39B-0C3C-3FBD-0B089420558F}"/>
              </a:ext>
            </a:extLst>
          </p:cNvPr>
          <p:cNvSpPr/>
          <p:nvPr userDrawn="1"/>
        </p:nvSpPr>
        <p:spPr>
          <a:xfrm>
            <a:off x="6184490" y="4830506"/>
            <a:ext cx="2505092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F09E97F4-5DC4-E54F-E753-4EAA64A6385D}"/>
              </a:ext>
            </a:extLst>
          </p:cNvPr>
          <p:cNvSpPr/>
          <p:nvPr userDrawn="1"/>
        </p:nvSpPr>
        <p:spPr>
          <a:xfrm>
            <a:off x="3279058" y="4830506"/>
            <a:ext cx="2505092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C0EFFAD-D47C-5E36-1158-69788CA3A1A3}"/>
              </a:ext>
            </a:extLst>
          </p:cNvPr>
          <p:cNvSpPr/>
          <p:nvPr userDrawn="1"/>
        </p:nvSpPr>
        <p:spPr>
          <a:xfrm>
            <a:off x="373626" y="4830506"/>
            <a:ext cx="2505092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46C4F50-7EBC-BDC2-579E-AAD51A6FD78B}"/>
              </a:ext>
            </a:extLst>
          </p:cNvPr>
          <p:cNvSpPr/>
          <p:nvPr userDrawn="1"/>
        </p:nvSpPr>
        <p:spPr>
          <a:xfrm>
            <a:off x="3279058" y="2846848"/>
            <a:ext cx="2505092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867AC3D4-EB95-7A75-91BE-2B29096BA70B}"/>
              </a:ext>
            </a:extLst>
          </p:cNvPr>
          <p:cNvSpPr/>
          <p:nvPr userDrawn="1"/>
        </p:nvSpPr>
        <p:spPr>
          <a:xfrm>
            <a:off x="9089922" y="4830506"/>
            <a:ext cx="2505092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729C294-0B26-E202-B5C2-D1A68E16D87E}"/>
              </a:ext>
            </a:extLst>
          </p:cNvPr>
          <p:cNvSpPr/>
          <p:nvPr userDrawn="1"/>
        </p:nvSpPr>
        <p:spPr>
          <a:xfrm>
            <a:off x="6184489" y="2846848"/>
            <a:ext cx="5417899" cy="1659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6BBECC4-E2A9-9AB2-97E5-5A09BD4D3AC1}"/>
              </a:ext>
            </a:extLst>
          </p:cNvPr>
          <p:cNvSpPr/>
          <p:nvPr userDrawn="1"/>
        </p:nvSpPr>
        <p:spPr>
          <a:xfrm>
            <a:off x="366252" y="2846848"/>
            <a:ext cx="2505092" cy="1659194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935DEE93-43A5-6BDA-180B-ACBDE0C62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626" y="1398489"/>
            <a:ext cx="5341374" cy="71727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Fact</a:t>
            </a:r>
            <a:r>
              <a:rPr lang="da-DK" dirty="0"/>
              <a:t> </a:t>
            </a:r>
            <a:r>
              <a:rPr lang="da-DK" dirty="0" err="1"/>
              <a:t>boxes</a:t>
            </a:r>
            <a:r>
              <a:rPr lang="da-DK" dirty="0"/>
              <a:t> + image</a:t>
            </a:r>
            <a:endParaRPr lang="en-GB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2AA2E5-BC92-889E-5499-B6EB16D01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488" y="1104453"/>
            <a:ext cx="5410611" cy="141793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51EFE5-8ECC-7C00-2A5A-21C6DAE7B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124F9A54-35F2-EBAE-8FCA-36162B1B3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188" y="2943225"/>
            <a:ext cx="2274887" cy="314805"/>
          </a:xfrm>
        </p:spPr>
        <p:txBody>
          <a:bodyPr>
            <a:noAutofit/>
          </a:bodyPr>
          <a:lstStyle>
            <a:lvl1pPr marL="0" indent="0">
              <a:buNone/>
              <a:defRPr sz="900" b="1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Headline is here</a:t>
            </a:r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23A94A0B-AD9F-A97C-3E1C-616C905DB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188" y="3342795"/>
            <a:ext cx="2274887" cy="105247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55F1976-8F28-C544-66E3-2034028F64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8752" y="3580759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BE38EC31-453D-456F-7C9D-677D94536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224" y="3580759"/>
            <a:ext cx="5163670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CA361E2B-D833-B1D9-C258-B37187695F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871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8" name="Pladsholder til tekst 12">
            <a:extLst>
              <a:ext uri="{FF2B5EF4-FFF2-40B4-BE49-F238E27FC236}">
                <a16:creationId xmlns:a16="http://schemas.microsoft.com/office/drawing/2014/main" id="{A4EA78CB-307C-CEA6-DDB4-B2DA1DD48B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8752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9" name="Pladsholder til tekst 12">
            <a:extLst>
              <a:ext uri="{FF2B5EF4-FFF2-40B4-BE49-F238E27FC236}">
                <a16:creationId xmlns:a16="http://schemas.microsoft.com/office/drawing/2014/main" id="{FA116847-AD67-67B2-D2E0-66D6E3848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36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0" name="Pladsholder til tekst 12">
            <a:extLst>
              <a:ext uri="{FF2B5EF4-FFF2-40B4-BE49-F238E27FC236}">
                <a16:creationId xmlns:a16="http://schemas.microsoft.com/office/drawing/2014/main" id="{EAE88104-DBB3-2642-0159-839D9FCB9D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482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</p:spTree>
    <p:extLst>
      <p:ext uri="{BB962C8B-B14F-4D97-AF65-F5344CB8AC3E}">
        <p14:creationId xmlns:p14="http://schemas.microsoft.com/office/powerpoint/2010/main" val="2842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32A816BD-B39B-0C3C-3FBD-0B089420558F}"/>
              </a:ext>
            </a:extLst>
          </p:cNvPr>
          <p:cNvSpPr/>
          <p:nvPr userDrawn="1"/>
        </p:nvSpPr>
        <p:spPr>
          <a:xfrm>
            <a:off x="6184490" y="4830506"/>
            <a:ext cx="2505092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F09E97F4-5DC4-E54F-E753-4EAA64A6385D}"/>
              </a:ext>
            </a:extLst>
          </p:cNvPr>
          <p:cNvSpPr/>
          <p:nvPr userDrawn="1"/>
        </p:nvSpPr>
        <p:spPr>
          <a:xfrm>
            <a:off x="3279058" y="4830506"/>
            <a:ext cx="2505092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C0EFFAD-D47C-5E36-1158-69788CA3A1A3}"/>
              </a:ext>
            </a:extLst>
          </p:cNvPr>
          <p:cNvSpPr/>
          <p:nvPr userDrawn="1"/>
        </p:nvSpPr>
        <p:spPr>
          <a:xfrm>
            <a:off x="373626" y="4830506"/>
            <a:ext cx="2505092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46C4F50-7EBC-BDC2-579E-AAD51A6FD78B}"/>
              </a:ext>
            </a:extLst>
          </p:cNvPr>
          <p:cNvSpPr/>
          <p:nvPr userDrawn="1"/>
        </p:nvSpPr>
        <p:spPr>
          <a:xfrm>
            <a:off x="3279058" y="2846848"/>
            <a:ext cx="2505092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867AC3D4-EB95-7A75-91BE-2B29096BA70B}"/>
              </a:ext>
            </a:extLst>
          </p:cNvPr>
          <p:cNvSpPr/>
          <p:nvPr userDrawn="1"/>
        </p:nvSpPr>
        <p:spPr>
          <a:xfrm>
            <a:off x="9089922" y="4830506"/>
            <a:ext cx="2505092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729C294-0B26-E202-B5C2-D1A68E16D87E}"/>
              </a:ext>
            </a:extLst>
          </p:cNvPr>
          <p:cNvSpPr/>
          <p:nvPr userDrawn="1"/>
        </p:nvSpPr>
        <p:spPr>
          <a:xfrm>
            <a:off x="6184489" y="2846848"/>
            <a:ext cx="5417899" cy="1659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6BBECC4-E2A9-9AB2-97E5-5A09BD4D3AC1}"/>
              </a:ext>
            </a:extLst>
          </p:cNvPr>
          <p:cNvSpPr/>
          <p:nvPr userDrawn="1"/>
        </p:nvSpPr>
        <p:spPr>
          <a:xfrm>
            <a:off x="366252" y="2846848"/>
            <a:ext cx="2505092" cy="1659194"/>
          </a:xfrm>
          <a:prstGeom prst="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935DEE93-43A5-6BDA-180B-ACBDE0C62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626" y="1398489"/>
            <a:ext cx="5341374" cy="71727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Fact</a:t>
            </a:r>
            <a:r>
              <a:rPr lang="da-DK" dirty="0"/>
              <a:t> </a:t>
            </a:r>
            <a:r>
              <a:rPr lang="da-DK" dirty="0" err="1"/>
              <a:t>boxes</a:t>
            </a:r>
            <a:r>
              <a:rPr lang="da-DK" dirty="0"/>
              <a:t> + image</a:t>
            </a:r>
            <a:endParaRPr lang="en-GB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2AA2E5-BC92-889E-5499-B6EB16D01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488" y="1104453"/>
            <a:ext cx="5410611" cy="141793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51EFE5-8ECC-7C00-2A5A-21C6DAE7B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801DE0EE-7652-CDE2-69DC-BE96016E6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188" y="2943225"/>
            <a:ext cx="2274887" cy="314805"/>
          </a:xfrm>
        </p:spPr>
        <p:txBody>
          <a:bodyPr>
            <a:noAutofit/>
          </a:bodyPr>
          <a:lstStyle>
            <a:lvl1pPr marL="0" indent="0">
              <a:buNone/>
              <a:defRPr sz="900" b="1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Headline is here</a:t>
            </a:r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84143A4B-6509-A157-94DA-FD49854B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188" y="3342795"/>
            <a:ext cx="2274887" cy="105247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9F706366-EFF3-42C1-A4FA-D89D06A30E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8752" y="3580759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74C3964F-9E7F-6C2C-75FD-37E61906A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224" y="3580759"/>
            <a:ext cx="5163670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BC7C871B-30C6-79E5-B880-720D86BD1E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871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8" name="Pladsholder til tekst 12">
            <a:extLst>
              <a:ext uri="{FF2B5EF4-FFF2-40B4-BE49-F238E27FC236}">
                <a16:creationId xmlns:a16="http://schemas.microsoft.com/office/drawing/2014/main" id="{67B0FE24-B01D-C7BE-2325-63737AB9C8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8752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9" name="Pladsholder til tekst 12">
            <a:extLst>
              <a:ext uri="{FF2B5EF4-FFF2-40B4-BE49-F238E27FC236}">
                <a16:creationId xmlns:a16="http://schemas.microsoft.com/office/drawing/2014/main" id="{C74BB16C-75D9-D828-A838-876C5AD81A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36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0" name="Pladsholder til tekst 12">
            <a:extLst>
              <a:ext uri="{FF2B5EF4-FFF2-40B4-BE49-F238E27FC236}">
                <a16:creationId xmlns:a16="http://schemas.microsoft.com/office/drawing/2014/main" id="{ED958558-137B-5FA1-D833-9699C3BE21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482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</p:spTree>
    <p:extLst>
      <p:ext uri="{BB962C8B-B14F-4D97-AF65-F5344CB8AC3E}">
        <p14:creationId xmlns:p14="http://schemas.microsoft.com/office/powerpoint/2010/main" val="38365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32A816BD-B39B-0C3C-3FBD-0B089420558F}"/>
              </a:ext>
            </a:extLst>
          </p:cNvPr>
          <p:cNvSpPr/>
          <p:nvPr userDrawn="1"/>
        </p:nvSpPr>
        <p:spPr>
          <a:xfrm>
            <a:off x="6184490" y="4830506"/>
            <a:ext cx="2505092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F09E97F4-5DC4-E54F-E753-4EAA64A6385D}"/>
              </a:ext>
            </a:extLst>
          </p:cNvPr>
          <p:cNvSpPr/>
          <p:nvPr userDrawn="1"/>
        </p:nvSpPr>
        <p:spPr>
          <a:xfrm>
            <a:off x="3279058" y="4830506"/>
            <a:ext cx="2505092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C0EFFAD-D47C-5E36-1158-69788CA3A1A3}"/>
              </a:ext>
            </a:extLst>
          </p:cNvPr>
          <p:cNvSpPr/>
          <p:nvPr userDrawn="1"/>
        </p:nvSpPr>
        <p:spPr>
          <a:xfrm>
            <a:off x="373626" y="4830506"/>
            <a:ext cx="2505092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46C4F50-7EBC-BDC2-579E-AAD51A6FD78B}"/>
              </a:ext>
            </a:extLst>
          </p:cNvPr>
          <p:cNvSpPr/>
          <p:nvPr userDrawn="1"/>
        </p:nvSpPr>
        <p:spPr>
          <a:xfrm>
            <a:off x="3279058" y="2846848"/>
            <a:ext cx="2505092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867AC3D4-EB95-7A75-91BE-2B29096BA70B}"/>
              </a:ext>
            </a:extLst>
          </p:cNvPr>
          <p:cNvSpPr/>
          <p:nvPr userDrawn="1"/>
        </p:nvSpPr>
        <p:spPr>
          <a:xfrm>
            <a:off x="9089922" y="4830506"/>
            <a:ext cx="2505092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729C294-0B26-E202-B5C2-D1A68E16D87E}"/>
              </a:ext>
            </a:extLst>
          </p:cNvPr>
          <p:cNvSpPr/>
          <p:nvPr userDrawn="1"/>
        </p:nvSpPr>
        <p:spPr>
          <a:xfrm>
            <a:off x="6184489" y="2846848"/>
            <a:ext cx="5417899" cy="1659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6BBECC4-E2A9-9AB2-97E5-5A09BD4D3AC1}"/>
              </a:ext>
            </a:extLst>
          </p:cNvPr>
          <p:cNvSpPr/>
          <p:nvPr userDrawn="1"/>
        </p:nvSpPr>
        <p:spPr>
          <a:xfrm>
            <a:off x="366252" y="2846848"/>
            <a:ext cx="2505092" cy="165919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935DEE93-43A5-6BDA-180B-ACBDE0C62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626" y="1398489"/>
            <a:ext cx="5341374" cy="71727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Fact</a:t>
            </a:r>
            <a:r>
              <a:rPr lang="da-DK" dirty="0"/>
              <a:t> </a:t>
            </a:r>
            <a:r>
              <a:rPr lang="da-DK" dirty="0" err="1"/>
              <a:t>boxes</a:t>
            </a:r>
            <a:r>
              <a:rPr lang="da-DK" dirty="0"/>
              <a:t> + image</a:t>
            </a:r>
            <a:endParaRPr lang="en-GB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2AA2E5-BC92-889E-5499-B6EB16D01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488" y="1104453"/>
            <a:ext cx="5410611" cy="141793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51EFE5-8ECC-7C00-2A5A-21C6DAE7B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24FEFB0B-42BE-E724-9E4A-C3BD3D7592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188" y="2943225"/>
            <a:ext cx="2274887" cy="314805"/>
          </a:xfrm>
        </p:spPr>
        <p:txBody>
          <a:bodyPr>
            <a:noAutofit/>
          </a:bodyPr>
          <a:lstStyle>
            <a:lvl1pPr marL="0" indent="0">
              <a:buNone/>
              <a:defRPr sz="900" b="1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Headline is here</a:t>
            </a:r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D913215C-E792-9768-B1FA-4AF70DA85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188" y="3342795"/>
            <a:ext cx="2274887" cy="105247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CFFDDDB-4073-CCA0-359E-EB78E22FE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8752" y="3580759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CEF6FBD6-91E4-A669-FAA6-57694AB1E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224" y="3580759"/>
            <a:ext cx="5163670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  <a:b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E5268912-DCBA-D8FB-8A7F-B43E503875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871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8" name="Pladsholder til tekst 12">
            <a:extLst>
              <a:ext uri="{FF2B5EF4-FFF2-40B4-BE49-F238E27FC236}">
                <a16:creationId xmlns:a16="http://schemas.microsoft.com/office/drawing/2014/main" id="{129BC9E2-A23A-8975-7B6E-254B4B6AF6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8752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19" name="Pladsholder til tekst 12">
            <a:extLst>
              <a:ext uri="{FF2B5EF4-FFF2-40B4-BE49-F238E27FC236}">
                <a16:creationId xmlns:a16="http://schemas.microsoft.com/office/drawing/2014/main" id="{6E99BFA5-A360-6267-2847-A7F8BAC4E8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36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  <p:sp>
        <p:nvSpPr>
          <p:cNvPr id="20" name="Pladsholder til tekst 12">
            <a:extLst>
              <a:ext uri="{FF2B5EF4-FFF2-40B4-BE49-F238E27FC236}">
                <a16:creationId xmlns:a16="http://schemas.microsoft.com/office/drawing/2014/main" id="{662CD2BE-5A87-8D0D-805F-19646AA343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4829" y="5586291"/>
            <a:ext cx="2274887" cy="81450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>
              <a:lnSpc>
                <a:spcPct val="150000"/>
              </a:lnSpc>
            </a:pPr>
            <a:r>
              <a:rPr lang="en-GB" sz="9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has been the industry's standard dummy text ever since the 1500s.</a:t>
            </a:r>
          </a:p>
        </p:txBody>
      </p:sp>
    </p:spTree>
    <p:extLst>
      <p:ext uri="{BB962C8B-B14F-4D97-AF65-F5344CB8AC3E}">
        <p14:creationId xmlns:p14="http://schemas.microsoft.com/office/powerpoint/2010/main" val="9855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281821"/>
            <a:ext cx="5801799" cy="229435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0" b="0" i="1">
                <a:solidFill>
                  <a:schemeClr val="bg1">
                    <a:lumMod val="85000"/>
                  </a:schemeClr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908050"/>
            <a:ext cx="5724525" cy="558165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797838-1F91-63D3-A7CD-7A428E6C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2045970"/>
            <a:ext cx="5715000" cy="444373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797838-1F91-63D3-A7CD-7A428E6C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2" name="Pladsholder til tekst 9">
            <a:extLst>
              <a:ext uri="{FF2B5EF4-FFF2-40B4-BE49-F238E27FC236}">
                <a16:creationId xmlns:a16="http://schemas.microsoft.com/office/drawing/2014/main" id="{319BFE4F-52CE-B867-B8FC-C0B0525E3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1" y="2045970"/>
            <a:ext cx="5715000" cy="444373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sp>
        <p:nvSpPr>
          <p:cNvPr id="5" name="Pladsholder til tekst 18">
            <a:extLst>
              <a:ext uri="{FF2B5EF4-FFF2-40B4-BE49-F238E27FC236}">
                <a16:creationId xmlns:a16="http://schemas.microsoft.com/office/drawing/2014/main" id="{839401DF-3F6C-DA99-5A97-AA0B629E7C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1215781"/>
            <a:ext cx="5724526" cy="717270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435" y="1910033"/>
            <a:ext cx="1847886" cy="22943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5288" y="1980371"/>
            <a:ext cx="4913643" cy="389791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7E5173-FFCA-986F-6A27-FE3E94B1A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51BC3AB-A96E-A968-ABB3-46E56A848A6A}"/>
              </a:ext>
            </a:extLst>
          </p:cNvPr>
          <p:cNvSpPr/>
          <p:nvPr userDrawn="1"/>
        </p:nvSpPr>
        <p:spPr>
          <a:xfrm>
            <a:off x="6096000" y="908050"/>
            <a:ext cx="5724525" cy="5581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9889" y="1980371"/>
            <a:ext cx="4416746" cy="389791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lvl="0"/>
            <a:endParaRPr lang="da-DK" dirty="0"/>
          </a:p>
        </p:txBody>
      </p:sp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D6AE6F10-300F-601F-3A8C-7DD42AABA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702183"/>
            <a:ext cx="5801799" cy="1453634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0" b="0" i="1">
                <a:solidFill>
                  <a:schemeClr val="bg1">
                    <a:lumMod val="85000"/>
                  </a:schemeClr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9FB689-0CB9-203B-F8C6-A44728246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281821"/>
            <a:ext cx="5698767" cy="229435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908050"/>
            <a:ext cx="5724525" cy="558165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B403AC-0B3B-0642-AFD0-06296DC0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7EEA36-44FC-4CEC-5278-CE068C9D1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732" y="217111"/>
            <a:ext cx="1452129" cy="512516"/>
          </a:xfrm>
          <a:prstGeom prst="rect">
            <a:avLst/>
          </a:prstGeo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7D9D5AD7-1475-BF35-A8C3-57325A2E417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1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281821"/>
            <a:ext cx="5698767" cy="229435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908050"/>
            <a:ext cx="5724525" cy="558165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B403AC-0B3B-0642-AFD0-06296DC0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281821"/>
            <a:ext cx="5698767" cy="229435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908050"/>
            <a:ext cx="5724525" cy="558165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B403AC-0B3B-0642-AFD0-06296DC0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C358AFD0-08F5-A736-A8F6-A92944BFC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33" y="2281821"/>
            <a:ext cx="5698767" cy="229435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Agenda:</a:t>
            </a:r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4F1AA929-3428-5C3A-EEDE-6D95EFB4F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908050"/>
            <a:ext cx="5724525" cy="558165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two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three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five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seven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eight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nine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B403AC-0B3B-0642-AFD0-06296DC0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06E8AA6-CBFC-3C46-8B7F-CA3BA84E4F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5" y="422031"/>
            <a:ext cx="11449050" cy="6067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E1B95FB-562A-05F2-79FA-564BED5FF2DC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Pladsholder til tekst 39">
            <a:extLst>
              <a:ext uri="{FF2B5EF4-FFF2-40B4-BE49-F238E27FC236}">
                <a16:creationId xmlns:a16="http://schemas.microsoft.com/office/drawing/2014/main" id="{63D56F07-76AB-8FE9-7FFB-3894EAFED1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9662" y="3012475"/>
            <a:ext cx="9172675" cy="83304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</p:spTree>
    <p:extLst>
      <p:ext uri="{BB962C8B-B14F-4D97-AF65-F5344CB8AC3E}">
        <p14:creationId xmlns:p14="http://schemas.microsoft.com/office/powerpoint/2010/main" val="14920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D08CB53F-1A7E-A937-8E55-7940B2E4C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4" b="2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04EBC7E-2E46-E3BE-ADDE-D57548CC1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0486"/>
                </a:schemeClr>
              </a:gs>
              <a:gs pos="99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tekst 39">
            <a:extLst>
              <a:ext uri="{FF2B5EF4-FFF2-40B4-BE49-F238E27FC236}">
                <a16:creationId xmlns:a16="http://schemas.microsoft.com/office/drawing/2014/main" id="{59D48F24-6404-1239-1F65-03E69A5AD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50308571-A09B-473A-48D0-E938F1591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849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himmel, udendørs, sport&#10;&#10;Automatisk genereret beskrivelse">
            <a:extLst>
              <a:ext uri="{FF2B5EF4-FFF2-40B4-BE49-F238E27FC236}">
                <a16:creationId xmlns:a16="http://schemas.microsoft.com/office/drawing/2014/main" id="{190727F8-B70D-F0F0-6220-254B427F3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861" b="1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07E519B-B1C4-7D6B-7F25-E5619F14C3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0486"/>
                </a:schemeClr>
              </a:gs>
              <a:gs pos="99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6" name="Pladsholder til tekst 39">
            <a:extLst>
              <a:ext uri="{FF2B5EF4-FFF2-40B4-BE49-F238E27FC236}">
                <a16:creationId xmlns:a16="http://schemas.microsoft.com/office/drawing/2014/main" id="{4FF5F7A0-4C5D-7CD2-1C78-F27E696C1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8C34AE2B-A87A-0889-F052-1839266C30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9346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scene, havn&#10;&#10;Automatisk genereret beskrivelse">
            <a:extLst>
              <a:ext uri="{FF2B5EF4-FFF2-40B4-BE49-F238E27FC236}">
                <a16:creationId xmlns:a16="http://schemas.microsoft.com/office/drawing/2014/main" id="{733E1C2A-9F0E-67DA-ACDA-876607825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012"/>
          <a:stretch/>
        </p:blipFill>
        <p:spPr>
          <a:xfrm>
            <a:off x="0" y="0"/>
            <a:ext cx="12192000" cy="686461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C07571C5-230E-4F5E-08A9-D53890FABA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0486"/>
                </a:schemeClr>
              </a:gs>
              <a:gs pos="99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8" name="Pladsholder til tekst 39">
            <a:extLst>
              <a:ext uri="{FF2B5EF4-FFF2-40B4-BE49-F238E27FC236}">
                <a16:creationId xmlns:a16="http://schemas.microsoft.com/office/drawing/2014/main" id="{2451A04D-3170-EF1F-3828-33C46D82A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3F3D36B1-4534-9A61-9282-87770DE10C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9145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udendørs, by, havn&#10;&#10;Automatisk genereret beskrivelse">
            <a:extLst>
              <a:ext uri="{FF2B5EF4-FFF2-40B4-BE49-F238E27FC236}">
                <a16:creationId xmlns:a16="http://schemas.microsoft.com/office/drawing/2014/main" id="{1A3E9AD1-0333-196B-EF7A-5DC168A64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047" b="35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DBEDDFB-EAA1-8E8B-27FA-A1ABD0C57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0486"/>
                </a:schemeClr>
              </a:gs>
              <a:gs pos="99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8" name="Pladsholder til tekst 39">
            <a:extLst>
              <a:ext uri="{FF2B5EF4-FFF2-40B4-BE49-F238E27FC236}">
                <a16:creationId xmlns:a16="http://schemas.microsoft.com/office/drawing/2014/main" id="{2451A04D-3170-EF1F-3828-33C46D82A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3F3D36B1-4534-9A61-9282-87770DE10C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5121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D08CB53F-1A7E-A937-8E55-7940B2E4C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4" b="2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D5B0B51-7CBD-3EC5-E62F-E49D8EF00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0"/>
                </a:schemeClr>
              </a:gs>
              <a:gs pos="100000">
                <a:schemeClr val="tx1">
                  <a:alpha val="80000"/>
                  <a:lumMod val="10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tekst 39">
            <a:extLst>
              <a:ext uri="{FF2B5EF4-FFF2-40B4-BE49-F238E27FC236}">
                <a16:creationId xmlns:a16="http://schemas.microsoft.com/office/drawing/2014/main" id="{59D48F24-6404-1239-1F65-03E69A5AD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50308571-A09B-473A-48D0-E938F1591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972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himmel, udendørs, sport&#10;&#10;Automatisk genereret beskrivelse">
            <a:extLst>
              <a:ext uri="{FF2B5EF4-FFF2-40B4-BE49-F238E27FC236}">
                <a16:creationId xmlns:a16="http://schemas.microsoft.com/office/drawing/2014/main" id="{190727F8-B70D-F0F0-6220-254B427F3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861" b="1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19AADDE-4157-CA0E-C815-FB020722E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6" name="Pladsholder til tekst 39">
            <a:extLst>
              <a:ext uri="{FF2B5EF4-FFF2-40B4-BE49-F238E27FC236}">
                <a16:creationId xmlns:a16="http://schemas.microsoft.com/office/drawing/2014/main" id="{4FF5F7A0-4C5D-7CD2-1C78-F27E696C1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8C34AE2B-A87A-0889-F052-1839266C30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6285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logo top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CBA5D1A4-5EED-2A5D-EFF5-4DAC03C12F6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FF035E-B203-BF78-F10E-F4DEF6626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scene, havn&#10;&#10;Automatisk genereret beskrivelse">
            <a:extLst>
              <a:ext uri="{FF2B5EF4-FFF2-40B4-BE49-F238E27FC236}">
                <a16:creationId xmlns:a16="http://schemas.microsoft.com/office/drawing/2014/main" id="{733E1C2A-9F0E-67DA-ACDA-876607825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012"/>
          <a:stretch/>
        </p:blipFill>
        <p:spPr>
          <a:xfrm>
            <a:off x="0" y="0"/>
            <a:ext cx="12192000" cy="686461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9FB83E8-46FE-1EB6-A6AE-6DCD86F7EE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8" name="Pladsholder til tekst 39">
            <a:extLst>
              <a:ext uri="{FF2B5EF4-FFF2-40B4-BE49-F238E27FC236}">
                <a16:creationId xmlns:a16="http://schemas.microsoft.com/office/drawing/2014/main" id="{2451A04D-3170-EF1F-3828-33C46D82A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3F3D36B1-4534-9A61-9282-87770DE10C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9538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udendørs, by, havn&#10;&#10;Automatisk genereret beskrivelse">
            <a:extLst>
              <a:ext uri="{FF2B5EF4-FFF2-40B4-BE49-F238E27FC236}">
                <a16:creationId xmlns:a16="http://schemas.microsoft.com/office/drawing/2014/main" id="{1A3E9AD1-0333-196B-EF7A-5DC168A64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047" b="35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704576E-F240-C1BE-5EE9-D4869F1CB6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chemeClr val="accent1">
                  <a:alpha val="0"/>
                </a:schemeClr>
              </a:gs>
              <a:gs pos="100000">
                <a:schemeClr val="tx1">
                  <a:alpha val="81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dsholder til tekst 40">
            <a:extLst>
              <a:ext uri="{FF2B5EF4-FFF2-40B4-BE49-F238E27FC236}">
                <a16:creationId xmlns:a16="http://schemas.microsoft.com/office/drawing/2014/main" id="{AAE2BE93-D017-BC61-63F9-D06CD3E5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215" y="2505969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Topic | Speaker | Date | Theme</a:t>
            </a:r>
          </a:p>
        </p:txBody>
      </p:sp>
      <p:sp>
        <p:nvSpPr>
          <p:cNvPr id="8" name="Pladsholder til tekst 39">
            <a:extLst>
              <a:ext uri="{FF2B5EF4-FFF2-40B4-BE49-F238E27FC236}">
                <a16:creationId xmlns:a16="http://schemas.microsoft.com/office/drawing/2014/main" id="{2451A04D-3170-EF1F-3828-33C46D82A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5" y="2919144"/>
            <a:ext cx="9172675" cy="83304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GB" dirty="0"/>
              <a:t>Insert presentation title here…</a:t>
            </a:r>
          </a:p>
        </p:txBody>
      </p:sp>
      <p:sp>
        <p:nvSpPr>
          <p:cNvPr id="9" name="Pladsholder til tekst 40">
            <a:extLst>
              <a:ext uri="{FF2B5EF4-FFF2-40B4-BE49-F238E27FC236}">
                <a16:creationId xmlns:a16="http://schemas.microsoft.com/office/drawing/2014/main" id="{3F3D36B1-4534-9A61-9282-87770DE10C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215" y="3620065"/>
            <a:ext cx="6786826" cy="320041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– </a:t>
            </a:r>
            <a:r>
              <a:rPr lang="en-GB" dirty="0" err="1"/>
              <a:t>Subheader</a:t>
            </a:r>
            <a:r>
              <a:rPr lang="en-GB" dirty="0"/>
              <a:t> goes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2557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50/50 -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9C125BF-03D8-2C2B-5280-F37BABFF1B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0765" y="908050"/>
            <a:ext cx="5699760" cy="558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7EEA36-44FC-4CEC-5278-CE068C9D1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48E5FB1-4CC3-FCCC-4EB2-138138909E3A}"/>
              </a:ext>
            </a:extLst>
          </p:cNvPr>
          <p:cNvSpPr/>
          <p:nvPr userDrawn="1"/>
        </p:nvSpPr>
        <p:spPr>
          <a:xfrm>
            <a:off x="371475" y="908049"/>
            <a:ext cx="5724525" cy="5581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0D725F5-FE1B-74CF-B784-C3A04EF561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216" y="2430680"/>
            <a:ext cx="4826338" cy="22943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500" b="0" i="1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da-DK" dirty="0"/>
          </a:p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20C998C5-5BA9-3486-3C09-AA6ED32149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216" y="2138270"/>
            <a:ext cx="4987702" cy="2975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5EF8A517-2F91-9D8B-2D05-D9BA40E5CE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9874" y="2010517"/>
            <a:ext cx="4826338" cy="29031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This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have a </a:t>
            </a:r>
            <a:r>
              <a:rPr lang="da-DK" dirty="0" err="1"/>
              <a:t>nice</a:t>
            </a:r>
            <a:r>
              <a:rPr lang="da-DK" dirty="0"/>
              <a:t> </a:t>
            </a:r>
            <a:r>
              <a:rPr lang="da-DK" dirty="0" err="1"/>
              <a:t>quote</a:t>
            </a:r>
            <a:endParaRPr lang="da-DK" dirty="0"/>
          </a:p>
          <a:p>
            <a:pPr lvl="0"/>
            <a:r>
              <a:rPr lang="da-DK" dirty="0"/>
              <a:t>on top </a:t>
            </a:r>
            <a:r>
              <a:rPr lang="da-DK" dirty="0" err="1"/>
              <a:t>if</a:t>
            </a:r>
            <a:r>
              <a:rPr lang="da-DK" dirty="0"/>
              <a:t> the image</a:t>
            </a:r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2516F7A2-86CE-D97D-3EF2-C0EB286D454D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525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>
            <a:extLst>
              <a:ext uri="{FF2B5EF4-FFF2-40B4-BE49-F238E27FC236}">
                <a16:creationId xmlns:a16="http://schemas.microsoft.com/office/drawing/2014/main" id="{7E56A9C5-3F75-680C-8AD6-30C617407168}"/>
              </a:ext>
            </a:extLst>
          </p:cNvPr>
          <p:cNvSpPr/>
          <p:nvPr userDrawn="1"/>
        </p:nvSpPr>
        <p:spPr>
          <a:xfrm>
            <a:off x="6734755" y="908050"/>
            <a:ext cx="5230233" cy="3411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A9E84EB-2509-48A9-C5AD-0E431F74B8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5339" y="4937514"/>
            <a:ext cx="4881563" cy="552450"/>
          </a:xfrm>
        </p:spPr>
        <p:txBody>
          <a:bodyPr>
            <a:noAutofit/>
          </a:bodyPr>
          <a:lstStyle>
            <a:lvl1pPr marL="0" indent="0">
              <a:buNone/>
              <a:defRPr sz="3500" b="1" i="0">
                <a:latin typeface="IBM Plex Serif" panose="02060503050406000203" pitchFamily="18" charset="77"/>
              </a:defRPr>
            </a:lvl1pPr>
            <a:lvl2pPr>
              <a:defRPr sz="3500" b="1" i="0">
                <a:latin typeface="IBM Plex Serif" panose="02060503050406000203" pitchFamily="18" charset="77"/>
              </a:defRPr>
            </a:lvl2pPr>
            <a:lvl3pPr>
              <a:defRPr sz="3500" b="1" i="0">
                <a:latin typeface="IBM Plex Serif" panose="02060503050406000203" pitchFamily="18" charset="77"/>
              </a:defRPr>
            </a:lvl3pPr>
            <a:lvl4pPr>
              <a:defRPr sz="3500" b="1" i="0">
                <a:latin typeface="IBM Plex Serif" panose="02060503050406000203" pitchFamily="18" charset="77"/>
              </a:defRPr>
            </a:lvl4pPr>
            <a:lvl5pPr>
              <a:defRPr sz="3500" b="1" i="0">
                <a:latin typeface="IBM Plex Serif" panose="02060503050406000203" pitchFamily="18" charset="77"/>
              </a:defRPr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placement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D2FF0D-3840-ACB0-63E9-D3F94B777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5375" y="5603110"/>
            <a:ext cx="4881527" cy="95308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200">
                <a:latin typeface="Montserrat" pitchFamily="2" charset="77"/>
              </a:defRPr>
            </a:lvl1pPr>
            <a:lvl2pPr>
              <a:defRPr sz="1000">
                <a:latin typeface="Montserrat" pitchFamily="2" charset="77"/>
              </a:defRPr>
            </a:lvl2pPr>
            <a:lvl3pPr>
              <a:defRPr sz="1000">
                <a:latin typeface="Montserrat" pitchFamily="2" charset="77"/>
              </a:defRPr>
            </a:lvl3pPr>
            <a:lvl4pPr>
              <a:defRPr sz="1000">
                <a:latin typeface="Montserrat" pitchFamily="2" charset="77"/>
              </a:defRPr>
            </a:lvl4pPr>
            <a:lvl5pPr>
              <a:defRPr sz="10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, or </a:t>
            </a:r>
            <a:r>
              <a:rPr lang="da-DK" dirty="0" err="1"/>
              <a:t>lipsum</a:t>
            </a:r>
            <a:r>
              <a:rPr lang="da-DK" dirty="0"/>
              <a:t> as it 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known</a:t>
            </a:r>
            <a:r>
              <a:rPr lang="da-DK" dirty="0"/>
              <a:t>, is dummy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laying</a:t>
            </a:r>
            <a:r>
              <a:rPr lang="da-DK" dirty="0"/>
              <a:t> out print, </a:t>
            </a:r>
            <a:r>
              <a:rPr lang="da-DK" dirty="0" err="1"/>
              <a:t>graphic</a:t>
            </a:r>
            <a:r>
              <a:rPr lang="da-DK" dirty="0"/>
              <a:t> or web designs.</a:t>
            </a:r>
            <a:endParaRPr lang="en-GB" dirty="0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E86F9A64-DC0E-25BC-3106-D059893FC0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486" y="5013423"/>
            <a:ext cx="4881527" cy="953081"/>
          </a:xfrm>
        </p:spPr>
        <p:txBody>
          <a:bodyPr>
            <a:noAutofit/>
          </a:bodyPr>
          <a:lstStyle>
            <a:lvl1pPr marL="228600" indent="-228600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  <a:defRPr sz="1200">
                <a:latin typeface="Montserrat" pitchFamily="2" charset="77"/>
              </a:defRPr>
            </a:lvl1pPr>
            <a:lvl2pPr>
              <a:defRPr sz="1000">
                <a:latin typeface="Montserrat" pitchFamily="2" charset="77"/>
              </a:defRPr>
            </a:lvl2pPr>
            <a:lvl3pPr>
              <a:defRPr sz="1000">
                <a:latin typeface="Montserrat" pitchFamily="2" charset="77"/>
              </a:defRPr>
            </a:lvl3pPr>
            <a:lvl4pPr>
              <a:defRPr sz="1000">
                <a:latin typeface="Montserrat" pitchFamily="2" charset="77"/>
              </a:defRPr>
            </a:lvl4pPr>
            <a:lvl5pPr>
              <a:defRPr sz="10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, or </a:t>
            </a:r>
            <a:r>
              <a:rPr lang="da-DK" dirty="0" err="1"/>
              <a:t>lipsum</a:t>
            </a:r>
            <a:r>
              <a:rPr lang="da-DK" dirty="0"/>
              <a:t> as it 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known</a:t>
            </a:r>
            <a:r>
              <a:rPr lang="da-DK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, or </a:t>
            </a:r>
            <a:r>
              <a:rPr lang="da-DK" dirty="0" err="1"/>
              <a:t>lipsum</a:t>
            </a:r>
            <a:r>
              <a:rPr lang="da-DK" dirty="0"/>
              <a:t> as it 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known</a:t>
            </a:r>
            <a:r>
              <a:rPr lang="da-DK" dirty="0"/>
              <a:t>.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, or </a:t>
            </a:r>
            <a:r>
              <a:rPr lang="da-DK" dirty="0" err="1"/>
              <a:t>lipsum</a:t>
            </a:r>
            <a:r>
              <a:rPr lang="da-DK" dirty="0"/>
              <a:t> as it 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known</a:t>
            </a:r>
            <a:r>
              <a:rPr lang="da-DK" dirty="0"/>
              <a:t>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Pladsholder til billede 12">
            <a:extLst>
              <a:ext uri="{FF2B5EF4-FFF2-40B4-BE49-F238E27FC236}">
                <a16:creationId xmlns:a16="http://schemas.microsoft.com/office/drawing/2014/main" id="{27E38C26-2CAD-78A8-D8BC-D473AE621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6507163" cy="3400425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58433953-BDD8-A207-CE81-7C978091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9671" y="1399380"/>
            <a:ext cx="3200400" cy="241776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i="1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  <a:lvl2pPr marL="457200" indent="0" algn="ctr">
              <a:buNone/>
              <a:defRPr sz="1500">
                <a:solidFill>
                  <a:schemeClr val="bg1"/>
                </a:solidFill>
                <a:latin typeface="IBM Plex Serif" panose="02060503050406000203" pitchFamily="18" charset="77"/>
              </a:defRPr>
            </a:lvl2pPr>
            <a:lvl3pPr marL="914400" indent="0" algn="ctr">
              <a:buNone/>
              <a:defRPr sz="1500">
                <a:solidFill>
                  <a:schemeClr val="bg1"/>
                </a:solidFill>
                <a:latin typeface="IBM Plex Serif" panose="02060503050406000203" pitchFamily="18" charset="77"/>
              </a:defRPr>
            </a:lvl3pPr>
            <a:lvl4pPr marL="1371600" indent="0" algn="ctr">
              <a:buNone/>
              <a:defRPr sz="1500">
                <a:solidFill>
                  <a:schemeClr val="bg1"/>
                </a:solidFill>
                <a:latin typeface="IBM Plex Serif" panose="02060503050406000203" pitchFamily="18" charset="77"/>
              </a:defRPr>
            </a:lvl4pPr>
            <a:lvl5pPr marL="1828800" indent="0" algn="ctr">
              <a:buNone/>
              <a:defRPr sz="1500">
                <a:solidFill>
                  <a:schemeClr val="bg1"/>
                </a:solidFill>
                <a:latin typeface="IBM Plex Serif" panose="02060503050406000203" pitchFamily="18" charset="77"/>
              </a:defRPr>
            </a:lvl5pPr>
          </a:lstStyle>
          <a:p>
            <a:pPr lvl="0"/>
            <a:r>
              <a:rPr lang="da-DK" dirty="0"/>
              <a:t>”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, or </a:t>
            </a:r>
            <a:r>
              <a:rPr lang="da-DK" dirty="0" err="1"/>
              <a:t>lipsum</a:t>
            </a:r>
            <a:r>
              <a:rPr lang="da-DK" dirty="0"/>
              <a:t> as it 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known</a:t>
            </a:r>
            <a:r>
              <a:rPr lang="da-DK" dirty="0"/>
              <a:t>, is dummy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laying</a:t>
            </a:r>
            <a:r>
              <a:rPr lang="da-DK" dirty="0"/>
              <a:t> out print, </a:t>
            </a:r>
            <a:r>
              <a:rPr lang="da-DK" dirty="0" err="1"/>
              <a:t>graphic</a:t>
            </a:r>
            <a:r>
              <a:rPr lang="da-DK" dirty="0"/>
              <a:t> or web designs.”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0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A94E3C3-02E3-7A32-2B77-99251CD6F3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4" y="908137"/>
            <a:ext cx="5724526" cy="5581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D2098D-8C95-E035-CE3F-DCEE08D40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36E3CDE9-58EE-2322-C204-A09149E58339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AD6F334D-B4AA-46F0-43AF-AAC0120046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2873" y="1924300"/>
            <a:ext cx="4826338" cy="4169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Write a </a:t>
            </a:r>
            <a:r>
              <a:rPr lang="da-DK" dirty="0" err="1"/>
              <a:t>catchy</a:t>
            </a:r>
            <a:r>
              <a:rPr lang="da-DK" dirty="0"/>
              <a:t> </a:t>
            </a:r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7B4F44F9-CD63-40C4-A903-2CD9CCC03C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2873" y="2534758"/>
            <a:ext cx="4826338" cy="78119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0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Bodega boys live-edge jean shorts, </a:t>
            </a:r>
            <a:r>
              <a:rPr lang="en-GB" sz="1000" b="1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voluptate</a:t>
            </a:r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000" b="1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kickstarter</a:t>
            </a:r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000" b="1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brunch big mood </a:t>
            </a:r>
            <a:r>
              <a:rPr lang="en-GB" sz="1000" b="1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quis</a:t>
            </a:r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messenger bag sartorial </a:t>
            </a:r>
            <a:r>
              <a:rPr lang="en-GB" sz="1000" b="1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aute</a:t>
            </a:r>
            <a:r>
              <a:rPr lang="en-GB" sz="1000" b="1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butcher letterpress.</a:t>
            </a:r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6E54A16-CD6F-93F4-189E-88FF659F42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2873" y="3427030"/>
            <a:ext cx="4811713" cy="197898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>
              <a:lnSpc>
                <a:spcPct val="150000"/>
              </a:lnSpc>
            </a:pP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Street art locavore vinyl mixtape. Man braid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culpa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artisan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snackwave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cornhole selfies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mukbang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3 wolf moon slow-carb bespoke bitters ugh. Green juice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forage, fit gluten-free ennui tilde polaroid umami.</a:t>
            </a:r>
          </a:p>
          <a:p>
            <a:pPr>
              <a:lnSpc>
                <a:spcPct val="150000"/>
              </a:lnSpc>
            </a:pP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Neutra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chartreuse fanny pack slow-carb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knausgaard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tote bag meditation yuccie pug polaroid poutine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mustache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disrupt activated charcoal nisi.</a:t>
            </a:r>
          </a:p>
        </p:txBody>
      </p:sp>
    </p:spTree>
    <p:extLst>
      <p:ext uri="{BB962C8B-B14F-4D97-AF65-F5344CB8AC3E}">
        <p14:creationId xmlns:p14="http://schemas.microsoft.com/office/powerpoint/2010/main" val="574815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A706536-C458-7146-9DB9-F26192441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429" y="0"/>
            <a:ext cx="5617350" cy="5088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06E8AA6-CBFC-3C46-8B7F-CA3BA84E4F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4667" y="3801195"/>
            <a:ext cx="4210470" cy="3056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8C3C4BF8-3504-B2D8-ED32-8541E1F054E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75A02D8E-8D2B-3678-D35A-5B6BE99C89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650" y="978386"/>
            <a:ext cx="4681875" cy="22943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500" b="0" i="1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da-DK" dirty="0"/>
          </a:p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8B648EF8-1288-515E-8F68-6A868146FA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8650" y="685976"/>
            <a:ext cx="4705972" cy="2975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0842E3A7-5111-5C60-8A89-6EB804DC4F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560" y="5187637"/>
            <a:ext cx="4987702" cy="2975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6937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right - little tex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3">
            <a:extLst>
              <a:ext uri="{FF2B5EF4-FFF2-40B4-BE49-F238E27FC236}">
                <a16:creationId xmlns:a16="http://schemas.microsoft.com/office/drawing/2014/main" id="{51CD32BE-D620-0EE5-4F08-023B66D7CD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0996" y="0"/>
            <a:ext cx="7381003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8086055E-CD25-5B3D-2FB3-C9F27718C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613" y="1305232"/>
            <a:ext cx="3624263" cy="162228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atin typeface="IBM Plex Serif" panose="02060503050406000203" pitchFamily="18" charset="77"/>
              </a:defRPr>
            </a:lvl1pPr>
            <a:lvl2pPr>
              <a:defRPr sz="3600" b="1">
                <a:latin typeface="IBM Plex Serif" panose="02060503050406000203" pitchFamily="18" charset="77"/>
              </a:defRPr>
            </a:lvl2pPr>
            <a:lvl3pPr>
              <a:defRPr sz="3600" b="1">
                <a:latin typeface="IBM Plex Serif" panose="02060503050406000203" pitchFamily="18" charset="77"/>
              </a:defRPr>
            </a:lvl3pPr>
            <a:lvl4pPr>
              <a:defRPr sz="3600" b="1">
                <a:latin typeface="IBM Plex Serif" panose="02060503050406000203" pitchFamily="18" charset="77"/>
              </a:defRPr>
            </a:lvl4pPr>
            <a:lvl5pPr>
              <a:defRPr sz="3600" b="1">
                <a:latin typeface="IBM Plex Serif" panose="02060503050406000203" pitchFamily="18" charset="77"/>
              </a:defRPr>
            </a:lvl5pPr>
          </a:lstStyle>
          <a:p>
            <a:pPr lvl="0"/>
            <a:r>
              <a:rPr lang="da-DK" dirty="0"/>
              <a:t>Try to </a:t>
            </a:r>
            <a:r>
              <a:rPr lang="da-DK" dirty="0" err="1"/>
              <a:t>keep</a:t>
            </a:r>
            <a:endParaRPr lang="da-DK" dirty="0"/>
          </a:p>
          <a:p>
            <a:pPr lvl="0"/>
            <a:r>
              <a:rPr lang="da-DK" dirty="0" err="1"/>
              <a:t>your</a:t>
            </a:r>
            <a:r>
              <a:rPr lang="da-DK" dirty="0"/>
              <a:t> slides clean</a:t>
            </a:r>
            <a:endParaRPr lang="en-GB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8304D1B-00F7-898E-07F8-2E953DAE43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7613" y="3086568"/>
            <a:ext cx="3624263" cy="1566935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latin typeface="Montserrat" pitchFamily="2" charset="77"/>
              </a:defRPr>
            </a:lvl1pPr>
            <a:lvl2pPr marL="457200" indent="0">
              <a:buNone/>
              <a:defRPr sz="1400">
                <a:latin typeface="Montserrat" pitchFamily="2" charset="77"/>
              </a:defRPr>
            </a:lvl2pPr>
            <a:lvl3pPr marL="914400" indent="0">
              <a:buNone/>
              <a:defRPr sz="1400">
                <a:latin typeface="Montserrat" pitchFamily="2" charset="77"/>
              </a:defRPr>
            </a:lvl3pPr>
            <a:lvl4pPr marL="1371600" indent="0">
              <a:buNone/>
              <a:defRPr sz="1400">
                <a:latin typeface="Montserrat" pitchFamily="2" charset="77"/>
              </a:defRPr>
            </a:lvl4pPr>
            <a:lvl5pPr marL="1828800" indent="0">
              <a:buNone/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is </a:t>
            </a:r>
            <a:r>
              <a:rPr lang="da-DK" dirty="0" err="1"/>
              <a:t>simply</a:t>
            </a:r>
            <a:r>
              <a:rPr lang="da-DK" dirty="0"/>
              <a:t> dummy </a:t>
            </a:r>
            <a:r>
              <a:rPr lang="da-DK" dirty="0" err="1"/>
              <a:t>text</a:t>
            </a:r>
            <a:r>
              <a:rPr lang="da-DK" dirty="0"/>
              <a:t> of the </a:t>
            </a:r>
            <a:r>
              <a:rPr lang="da-DK" dirty="0" err="1"/>
              <a:t>printing</a:t>
            </a:r>
            <a:r>
              <a:rPr lang="da-DK" dirty="0"/>
              <a:t> and </a:t>
            </a:r>
            <a:r>
              <a:rPr lang="da-DK" dirty="0" err="1"/>
              <a:t>typesetting</a:t>
            </a:r>
            <a:r>
              <a:rPr lang="da-DK" dirty="0"/>
              <a:t> </a:t>
            </a:r>
            <a:r>
              <a:rPr lang="da-DK" dirty="0" err="1"/>
              <a:t>industry</a:t>
            </a:r>
            <a:r>
              <a:rPr lang="da-DK" dirty="0"/>
              <a:t>. </a:t>
            </a:r>
            <a:br>
              <a:rPr lang="da-DK" dirty="0"/>
            </a:br>
            <a:br>
              <a:rPr lang="da-DK" dirty="0"/>
            </a:b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a type </a:t>
            </a:r>
            <a:r>
              <a:rPr lang="da-DK" dirty="0" err="1"/>
              <a:t>specimen</a:t>
            </a:r>
            <a:r>
              <a:rPr lang="da-DK" dirty="0"/>
              <a:t> book.</a:t>
            </a:r>
            <a:endParaRPr lang="en-GB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7B8B6BC0-A87B-7E3B-08CF-074B4A7C5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823" y="5171880"/>
            <a:ext cx="4734803" cy="88609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2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2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have a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followers in </a:t>
            </a:r>
            <a:r>
              <a:rPr lang="da-DK" dirty="0" err="1"/>
              <a:t>every</a:t>
            </a:r>
            <a:r>
              <a:rPr lang="da-DK" dirty="0"/>
              <a:t> business. 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typically</a:t>
            </a:r>
            <a:r>
              <a:rPr lang="da-DK" dirty="0"/>
              <a:t> fair in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analysis</a:t>
            </a:r>
            <a:r>
              <a:rPr lang="da-DK" dirty="0"/>
              <a:t> of </a:t>
            </a:r>
            <a:r>
              <a:rPr lang="da-DK" dirty="0" err="1"/>
              <a:t>different</a:t>
            </a:r>
            <a:r>
              <a:rPr lang="da-DK" dirty="0"/>
              <a:t> brands and products.!</a:t>
            </a:r>
          </a:p>
        </p:txBody>
      </p:sp>
    </p:spTree>
    <p:extLst>
      <p:ext uri="{BB962C8B-B14F-4D97-AF65-F5344CB8AC3E}">
        <p14:creationId xmlns:p14="http://schemas.microsoft.com/office/powerpoint/2010/main" val="32550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olumn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Pladsholder til tekst 21">
            <a:extLst>
              <a:ext uri="{FF2B5EF4-FFF2-40B4-BE49-F238E27FC236}">
                <a16:creationId xmlns:a16="http://schemas.microsoft.com/office/drawing/2014/main" id="{E753AB67-F7C6-0DED-DA5E-67A32960B1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39" y="4433836"/>
            <a:ext cx="2428749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4" name="Pladsholder til tekst 21">
            <a:extLst>
              <a:ext uri="{FF2B5EF4-FFF2-40B4-BE49-F238E27FC236}">
                <a16:creationId xmlns:a16="http://schemas.microsoft.com/office/drawing/2014/main" id="{06E8E027-45D0-E894-DCF2-DBC910AAC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740" y="3952701"/>
            <a:ext cx="2428749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6" name="Pladsholder til tekst 21">
            <a:extLst>
              <a:ext uri="{FF2B5EF4-FFF2-40B4-BE49-F238E27FC236}">
                <a16:creationId xmlns:a16="http://schemas.microsoft.com/office/drawing/2014/main" id="{19737CA1-9AC1-0A06-44C1-B32A57554E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1734" y="3952701"/>
            <a:ext cx="2437273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8" name="Pladsholder til tekst 21">
            <a:extLst>
              <a:ext uri="{FF2B5EF4-FFF2-40B4-BE49-F238E27FC236}">
                <a16:creationId xmlns:a16="http://schemas.microsoft.com/office/drawing/2014/main" id="{C4F4106F-B5D6-8C21-AF34-CD61736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5159" y="3952701"/>
            <a:ext cx="2428749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9" name="Pladsholder til billede 14">
            <a:extLst>
              <a:ext uri="{FF2B5EF4-FFF2-40B4-BE49-F238E27FC236}">
                <a16:creationId xmlns:a16="http://schemas.microsoft.com/office/drawing/2014/main" id="{3CB12C30-3005-F9A9-ADBC-44B23F393A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9123" y="2259693"/>
            <a:ext cx="2428749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10" name="Pladsholder til billede 14">
            <a:extLst>
              <a:ext uri="{FF2B5EF4-FFF2-40B4-BE49-F238E27FC236}">
                <a16:creationId xmlns:a16="http://schemas.microsoft.com/office/drawing/2014/main" id="{B4898C79-BB79-4CC3-2D10-C14E32A3FDF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31943" y="2269741"/>
            <a:ext cx="2437273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11" name="Pladsholder til billede 14">
            <a:extLst>
              <a:ext uri="{FF2B5EF4-FFF2-40B4-BE49-F238E27FC236}">
                <a16:creationId xmlns:a16="http://schemas.microsoft.com/office/drawing/2014/main" id="{31E4334D-C763-1B2C-C106-ABFCFE4056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73287" y="2269741"/>
            <a:ext cx="2428749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E6BE67-54EE-475F-2ABE-0E82265A4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732" y="217111"/>
            <a:ext cx="1452129" cy="512516"/>
          </a:xfrm>
          <a:prstGeom prst="rect">
            <a:avLst/>
          </a:prstGeom>
        </p:spPr>
      </p:pic>
      <p:sp>
        <p:nvSpPr>
          <p:cNvPr id="14" name="Pladsholder til tekst 21">
            <a:extLst>
              <a:ext uri="{FF2B5EF4-FFF2-40B4-BE49-F238E27FC236}">
                <a16:creationId xmlns:a16="http://schemas.microsoft.com/office/drawing/2014/main" id="{1F63319D-174F-F1D6-60DE-23A574F24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0028" y="3952701"/>
            <a:ext cx="2428749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ACC094C9-9B68-FC01-3C77-2DE0030A13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06107" y="2269741"/>
            <a:ext cx="2428749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16" name="Pladsholder til tekst 18">
            <a:extLst>
              <a:ext uri="{FF2B5EF4-FFF2-40B4-BE49-F238E27FC236}">
                <a16:creationId xmlns:a16="http://schemas.microsoft.com/office/drawing/2014/main" id="{5EA8EF33-9B76-9906-9F4C-BA716D35F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680" y="1215781"/>
            <a:ext cx="5724526" cy="717270"/>
          </a:xfrm>
        </p:spPr>
        <p:txBody>
          <a:bodyPr>
            <a:noAutofit/>
          </a:bodyPr>
          <a:lstStyle>
            <a:lvl1pPr marL="0" indent="0">
              <a:buNone/>
              <a:defRPr sz="3600" b="0" i="1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/>
              <a:t>4-column layout</a:t>
            </a:r>
            <a:endParaRPr lang="en-GB" dirty="0"/>
          </a:p>
        </p:txBody>
      </p:sp>
      <p:sp>
        <p:nvSpPr>
          <p:cNvPr id="21" name="Pladsholder til tekst 21">
            <a:extLst>
              <a:ext uri="{FF2B5EF4-FFF2-40B4-BE49-F238E27FC236}">
                <a16:creationId xmlns:a16="http://schemas.microsoft.com/office/drawing/2014/main" id="{1F96C37C-2BAA-F276-B8AD-654DD0E544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8150" y="4433836"/>
            <a:ext cx="2428749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8A61633F-A6CB-86E4-9BA5-5F579C025C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252" y="4433836"/>
            <a:ext cx="2428749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A3337307-8E86-2A82-40DF-91D0E0ADE4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38354" y="4433836"/>
            <a:ext cx="2428749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99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lumn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2" name="Pladsholder til tekst 21">
            <a:extLst>
              <a:ext uri="{FF2B5EF4-FFF2-40B4-BE49-F238E27FC236}">
                <a16:creationId xmlns:a16="http://schemas.microsoft.com/office/drawing/2014/main" id="{E753AB67-F7C6-0DED-DA5E-67A32960B1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9078" y="4433836"/>
            <a:ext cx="2954526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4" name="Pladsholder til tekst 21">
            <a:extLst>
              <a:ext uri="{FF2B5EF4-FFF2-40B4-BE49-F238E27FC236}">
                <a16:creationId xmlns:a16="http://schemas.microsoft.com/office/drawing/2014/main" id="{06E8E027-45D0-E894-DCF2-DBC910AAC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9079" y="3952701"/>
            <a:ext cx="2954526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9" name="Pladsholder til billede 14">
            <a:extLst>
              <a:ext uri="{FF2B5EF4-FFF2-40B4-BE49-F238E27FC236}">
                <a16:creationId xmlns:a16="http://schemas.microsoft.com/office/drawing/2014/main" id="{3CB12C30-3005-F9A9-ADBC-44B23F393A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79462" y="2259693"/>
            <a:ext cx="2954526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E6BE67-54EE-475F-2ABE-0E82265A4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732" y="217111"/>
            <a:ext cx="1452129" cy="512516"/>
          </a:xfrm>
          <a:prstGeom prst="rect">
            <a:avLst/>
          </a:prstGeom>
        </p:spPr>
      </p:pic>
      <p:sp>
        <p:nvSpPr>
          <p:cNvPr id="16" name="Pladsholder til tekst 18">
            <a:extLst>
              <a:ext uri="{FF2B5EF4-FFF2-40B4-BE49-F238E27FC236}">
                <a16:creationId xmlns:a16="http://schemas.microsoft.com/office/drawing/2014/main" id="{5EA8EF33-9B76-9906-9F4C-BA716D35F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9078" y="1215781"/>
            <a:ext cx="5724526" cy="717270"/>
          </a:xfrm>
        </p:spPr>
        <p:txBody>
          <a:bodyPr>
            <a:noAutofit/>
          </a:bodyPr>
          <a:lstStyle>
            <a:lvl1pPr marL="0" indent="0">
              <a:buNone/>
              <a:defRPr sz="3600" b="0" i="1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/>
              <a:t>3-column layout</a:t>
            </a:r>
            <a:endParaRPr lang="en-GB" dirty="0"/>
          </a:p>
        </p:txBody>
      </p:sp>
      <p:sp>
        <p:nvSpPr>
          <p:cNvPr id="5" name="Pladsholder til tekst 21">
            <a:extLst>
              <a:ext uri="{FF2B5EF4-FFF2-40B4-BE49-F238E27FC236}">
                <a16:creationId xmlns:a16="http://schemas.microsoft.com/office/drawing/2014/main" id="{091286B1-32BA-3E28-60EB-5D5AD7ABA9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1592" y="4433836"/>
            <a:ext cx="2954526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7" name="Pladsholder til tekst 21">
            <a:extLst>
              <a:ext uri="{FF2B5EF4-FFF2-40B4-BE49-F238E27FC236}">
                <a16:creationId xmlns:a16="http://schemas.microsoft.com/office/drawing/2014/main" id="{F71FB134-0FD6-F5DB-1B64-5651293DB7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1593" y="3952701"/>
            <a:ext cx="2954526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13" name="Pladsholder til billede 14">
            <a:extLst>
              <a:ext uri="{FF2B5EF4-FFF2-40B4-BE49-F238E27FC236}">
                <a16:creationId xmlns:a16="http://schemas.microsoft.com/office/drawing/2014/main" id="{5EF7077D-1CBA-2305-7B69-911BE22C80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31976" y="2259693"/>
            <a:ext cx="2954526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17" name="Pladsholder til tekst 21">
            <a:extLst>
              <a:ext uri="{FF2B5EF4-FFF2-40B4-BE49-F238E27FC236}">
                <a16:creationId xmlns:a16="http://schemas.microsoft.com/office/drawing/2014/main" id="{F0A4EB51-02F7-1484-CC12-550AFCA68E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58012" y="4433836"/>
            <a:ext cx="2954526" cy="190667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18" name="Pladsholder til tekst 21">
            <a:extLst>
              <a:ext uri="{FF2B5EF4-FFF2-40B4-BE49-F238E27FC236}">
                <a16:creationId xmlns:a16="http://schemas.microsoft.com/office/drawing/2014/main" id="{E75A1B7C-00F0-8EBB-CC14-AA18732F0C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8013" y="3952701"/>
            <a:ext cx="2954526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 b="1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19" name="Pladsholder til billede 14">
            <a:extLst>
              <a:ext uri="{FF2B5EF4-FFF2-40B4-BE49-F238E27FC236}">
                <a16:creationId xmlns:a16="http://schemas.microsoft.com/office/drawing/2014/main" id="{A4682D75-55C3-51FD-1BC9-FB669BE513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38396" y="2259693"/>
            <a:ext cx="2954526" cy="14972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773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F2EAF235-0AF3-07BD-C246-B989F5DFA9E8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16" name="Pladsholder til billede 14">
            <a:extLst>
              <a:ext uri="{FF2B5EF4-FFF2-40B4-BE49-F238E27FC236}">
                <a16:creationId xmlns:a16="http://schemas.microsoft.com/office/drawing/2014/main" id="{890FE618-2FB5-4214-0CD5-A3F570DC6F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3438" y="3878263"/>
            <a:ext cx="7637462" cy="2979737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BE4552A5-2B90-F99C-68BF-33BB60D8EB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541" y="918097"/>
            <a:ext cx="3315380" cy="1212153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/>
              <a:t>Play with </a:t>
            </a:r>
          </a:p>
          <a:p>
            <a:pPr lvl="0"/>
            <a:r>
              <a:rPr lang="da-DK" dirty="0"/>
              <a:t>the content</a:t>
            </a:r>
            <a:endParaRPr lang="en-GB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A41F253A-A69C-1BAD-122B-063304890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436" y="2220876"/>
            <a:ext cx="3325812" cy="1208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9EB551FF-6288-DDBA-169C-8F29AD1BF9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4453" y="1791119"/>
            <a:ext cx="2825105" cy="1208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24" name="Pladsholder til tekst 21">
            <a:extLst>
              <a:ext uri="{FF2B5EF4-FFF2-40B4-BE49-F238E27FC236}">
                <a16:creationId xmlns:a16="http://schemas.microsoft.com/office/drawing/2014/main" id="{0841DAC1-8434-7902-AA8F-6CF706C5C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4454" y="4494126"/>
            <a:ext cx="2821442" cy="1208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the </a:t>
            </a:r>
            <a:r>
              <a:rPr lang="da-DK" dirty="0" err="1"/>
              <a:t>industry's</a:t>
            </a:r>
            <a:r>
              <a:rPr lang="da-DK" dirty="0"/>
              <a:t> standard dummy </a:t>
            </a:r>
            <a:r>
              <a:rPr lang="da-DK" dirty="0" err="1"/>
              <a:t>text</a:t>
            </a:r>
            <a:r>
              <a:rPr lang="da-DK" dirty="0"/>
              <a:t> ever </a:t>
            </a:r>
            <a:r>
              <a:rPr lang="da-DK" dirty="0" err="1"/>
              <a:t>since</a:t>
            </a:r>
            <a:r>
              <a:rPr lang="da-DK" dirty="0"/>
              <a:t> the 1500s, </a:t>
            </a:r>
            <a:r>
              <a:rPr lang="da-DK" dirty="0" err="1"/>
              <a:t>when</a:t>
            </a:r>
            <a:r>
              <a:rPr lang="da-DK" dirty="0"/>
              <a:t> an </a:t>
            </a:r>
            <a:r>
              <a:rPr lang="da-DK" dirty="0" err="1"/>
              <a:t>unknown</a:t>
            </a:r>
            <a:r>
              <a:rPr lang="da-DK" dirty="0"/>
              <a:t> printer </a:t>
            </a:r>
            <a:r>
              <a:rPr lang="da-DK" dirty="0" err="1"/>
              <a:t>took</a:t>
            </a:r>
            <a:r>
              <a:rPr lang="da-DK" dirty="0"/>
              <a:t> a </a:t>
            </a:r>
            <a:r>
              <a:rPr lang="da-DK" dirty="0" err="1"/>
              <a:t>galley</a:t>
            </a:r>
            <a:r>
              <a:rPr lang="da-DK" dirty="0"/>
              <a:t> of type and </a:t>
            </a:r>
            <a:r>
              <a:rPr lang="da-DK" dirty="0" err="1"/>
              <a:t>scrambled</a:t>
            </a:r>
            <a:r>
              <a:rPr lang="da-DK" dirty="0"/>
              <a:t> it to </a:t>
            </a:r>
            <a:r>
              <a:rPr lang="da-DK" dirty="0" err="1"/>
              <a:t>make</a:t>
            </a:r>
            <a:r>
              <a:rPr lang="da-DK" dirty="0"/>
              <a:t> sense.</a:t>
            </a:r>
            <a:endParaRPr lang="en-GB" dirty="0"/>
          </a:p>
        </p:txBody>
      </p:sp>
      <p:sp>
        <p:nvSpPr>
          <p:cNvPr id="25" name="Pladsholder til tekst 21">
            <a:extLst>
              <a:ext uri="{FF2B5EF4-FFF2-40B4-BE49-F238E27FC236}">
                <a16:creationId xmlns:a16="http://schemas.microsoft.com/office/drawing/2014/main" id="{E6C062B0-67DB-DD07-FEF7-6F5CDF34A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94454" y="1309984"/>
            <a:ext cx="2821442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26" name="Pladsholder til tekst 21">
            <a:extLst>
              <a:ext uri="{FF2B5EF4-FFF2-40B4-BE49-F238E27FC236}">
                <a16:creationId xmlns:a16="http://schemas.microsoft.com/office/drawing/2014/main" id="{A1FC3CE6-4AA7-ECD4-591A-7FCC056D3C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94454" y="3953152"/>
            <a:ext cx="2821442" cy="4082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29" name="Pladsholder til billede 14">
            <a:extLst>
              <a:ext uri="{FF2B5EF4-FFF2-40B4-BE49-F238E27FC236}">
                <a16:creationId xmlns:a16="http://schemas.microsoft.com/office/drawing/2014/main" id="{263E72FE-11DD-277D-BEA9-B71EE060ED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41370" y="0"/>
            <a:ext cx="4029529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5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white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CBA5D1A4-5EED-2A5D-EFF5-4DAC03C12F6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56AC9C-160B-BCEC-332C-2CC266578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731" y="217111"/>
            <a:ext cx="1452129" cy="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x column with 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FFEC8FB4-338A-EBDB-274E-9E931DBBD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96BB56B1-E585-EAB7-F648-190E80E179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597" y="4072318"/>
            <a:ext cx="2252662" cy="23541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latin typeface="Montserrat" pitchFamily="2" charset="77"/>
              </a:defRPr>
            </a:lvl1pPr>
            <a:lvl2pPr>
              <a:defRPr sz="900">
                <a:latin typeface="Montserrat" pitchFamily="2" charset="77"/>
              </a:defRPr>
            </a:lvl2pPr>
            <a:lvl3pPr>
              <a:defRPr sz="900">
                <a:latin typeface="Montserrat" pitchFamily="2" charset="77"/>
              </a:defRPr>
            </a:lvl3pPr>
            <a:lvl4pPr>
              <a:defRPr sz="900">
                <a:latin typeface="Montserrat" pitchFamily="2" charset="77"/>
              </a:defRPr>
            </a:lvl4pPr>
            <a:lvl5pPr>
              <a:defRPr sz="9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, </a:t>
            </a:r>
            <a:r>
              <a:rPr lang="da-DK" dirty="0" err="1"/>
              <a:t>sed</a:t>
            </a:r>
            <a:r>
              <a:rPr lang="da-DK" dirty="0"/>
              <a:t> do </a:t>
            </a:r>
            <a:r>
              <a:rPr lang="da-DK" dirty="0" err="1"/>
              <a:t>eiusmod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incididunt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et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aliqua</a:t>
            </a:r>
            <a:r>
              <a:rPr lang="da-DK" dirty="0"/>
              <a:t>. </a:t>
            </a:r>
          </a:p>
          <a:p>
            <a:pPr lvl="0"/>
            <a:r>
              <a:rPr lang="da-DK" dirty="0"/>
              <a:t>Ut </a:t>
            </a:r>
            <a:r>
              <a:rPr lang="da-DK" dirty="0" err="1"/>
              <a:t>enim</a:t>
            </a:r>
            <a:r>
              <a:rPr lang="da-DK" dirty="0"/>
              <a:t> ad </a:t>
            </a:r>
            <a:r>
              <a:rPr lang="da-DK" dirty="0" err="1"/>
              <a:t>minim</a:t>
            </a:r>
            <a:r>
              <a:rPr lang="da-DK" dirty="0"/>
              <a:t> </a:t>
            </a:r>
            <a:r>
              <a:rPr lang="da-DK" dirty="0" err="1"/>
              <a:t>veniam</a:t>
            </a:r>
            <a:r>
              <a:rPr lang="da-DK" dirty="0"/>
              <a:t>,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nostrud</a:t>
            </a:r>
            <a:r>
              <a:rPr lang="da-DK" dirty="0"/>
              <a:t> </a:t>
            </a:r>
            <a:r>
              <a:rPr lang="da-DK" dirty="0" err="1"/>
              <a:t>exercitation</a:t>
            </a:r>
            <a:r>
              <a:rPr lang="da-DK" dirty="0"/>
              <a:t> </a:t>
            </a:r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ut </a:t>
            </a:r>
            <a:r>
              <a:rPr lang="da-DK" dirty="0" err="1"/>
              <a:t>aliquip</a:t>
            </a:r>
            <a:r>
              <a:rPr lang="da-DK" dirty="0"/>
              <a:t> ex ea </a:t>
            </a:r>
            <a:r>
              <a:rPr lang="da-DK" dirty="0" err="1"/>
              <a:t>commodo</a:t>
            </a:r>
            <a:r>
              <a:rPr lang="da-DK" dirty="0"/>
              <a:t> </a:t>
            </a:r>
            <a:r>
              <a:rPr lang="da-DK" dirty="0" err="1"/>
              <a:t>consequat</a:t>
            </a:r>
            <a:r>
              <a:rPr lang="da-DK" dirty="0"/>
              <a:t>.</a:t>
            </a:r>
            <a:endParaRPr lang="en-GB" dirty="0"/>
          </a:p>
        </p:txBody>
      </p:sp>
      <p:sp>
        <p:nvSpPr>
          <p:cNvPr id="31" name="Pladsholder til tekst 29">
            <a:extLst>
              <a:ext uri="{FF2B5EF4-FFF2-40B4-BE49-F238E27FC236}">
                <a16:creationId xmlns:a16="http://schemas.microsoft.com/office/drawing/2014/main" id="{54281FBB-86C0-35F5-29CF-69DDBE714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6918" y="4072318"/>
            <a:ext cx="2252662" cy="23541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latin typeface="Montserrat" pitchFamily="2" charset="77"/>
              </a:defRPr>
            </a:lvl1pPr>
            <a:lvl2pPr>
              <a:defRPr sz="900">
                <a:latin typeface="Montserrat" pitchFamily="2" charset="77"/>
              </a:defRPr>
            </a:lvl2pPr>
            <a:lvl3pPr>
              <a:defRPr sz="900">
                <a:latin typeface="Montserrat" pitchFamily="2" charset="77"/>
              </a:defRPr>
            </a:lvl3pPr>
            <a:lvl4pPr>
              <a:defRPr sz="900">
                <a:latin typeface="Montserrat" pitchFamily="2" charset="77"/>
              </a:defRPr>
            </a:lvl4pPr>
            <a:lvl5pPr>
              <a:defRPr sz="9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, </a:t>
            </a:r>
            <a:r>
              <a:rPr lang="da-DK" dirty="0" err="1"/>
              <a:t>sed</a:t>
            </a:r>
            <a:r>
              <a:rPr lang="da-DK" dirty="0"/>
              <a:t> do </a:t>
            </a:r>
            <a:r>
              <a:rPr lang="da-DK" dirty="0" err="1"/>
              <a:t>eiusmod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incididunt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et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aliqua</a:t>
            </a:r>
            <a:r>
              <a:rPr lang="da-DK" dirty="0"/>
              <a:t>. </a:t>
            </a:r>
          </a:p>
          <a:p>
            <a:pPr lvl="0"/>
            <a:r>
              <a:rPr lang="da-DK" dirty="0"/>
              <a:t>Ut </a:t>
            </a:r>
            <a:r>
              <a:rPr lang="da-DK" dirty="0" err="1"/>
              <a:t>enim</a:t>
            </a:r>
            <a:r>
              <a:rPr lang="da-DK" dirty="0"/>
              <a:t> ad </a:t>
            </a:r>
            <a:r>
              <a:rPr lang="da-DK" dirty="0" err="1"/>
              <a:t>minim</a:t>
            </a:r>
            <a:r>
              <a:rPr lang="da-DK" dirty="0"/>
              <a:t> </a:t>
            </a:r>
            <a:r>
              <a:rPr lang="da-DK" dirty="0" err="1"/>
              <a:t>veniam</a:t>
            </a:r>
            <a:r>
              <a:rPr lang="da-DK" dirty="0"/>
              <a:t>,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nostrud</a:t>
            </a:r>
            <a:r>
              <a:rPr lang="da-DK" dirty="0"/>
              <a:t> </a:t>
            </a:r>
            <a:r>
              <a:rPr lang="da-DK" dirty="0" err="1"/>
              <a:t>exercitation</a:t>
            </a:r>
            <a:r>
              <a:rPr lang="da-DK" dirty="0"/>
              <a:t> </a:t>
            </a:r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ut </a:t>
            </a:r>
            <a:r>
              <a:rPr lang="da-DK" dirty="0" err="1"/>
              <a:t>aliquip</a:t>
            </a:r>
            <a:r>
              <a:rPr lang="da-DK" dirty="0"/>
              <a:t> ex ea </a:t>
            </a:r>
            <a:r>
              <a:rPr lang="da-DK" dirty="0" err="1"/>
              <a:t>commodo</a:t>
            </a:r>
            <a:r>
              <a:rPr lang="da-DK" dirty="0"/>
              <a:t> </a:t>
            </a:r>
            <a:r>
              <a:rPr lang="da-DK" dirty="0" err="1"/>
              <a:t>consequat</a:t>
            </a:r>
            <a:r>
              <a:rPr lang="da-DK" dirty="0"/>
              <a:t>.</a:t>
            </a:r>
            <a:endParaRPr lang="en-GB" dirty="0"/>
          </a:p>
        </p:txBody>
      </p:sp>
      <p:sp>
        <p:nvSpPr>
          <p:cNvPr id="32" name="Pladsholder til tekst 29">
            <a:extLst>
              <a:ext uri="{FF2B5EF4-FFF2-40B4-BE49-F238E27FC236}">
                <a16:creationId xmlns:a16="http://schemas.microsoft.com/office/drawing/2014/main" id="{8EF10FC6-1430-E713-C7B6-671CC3CF45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118" y="4072318"/>
            <a:ext cx="2252662" cy="23541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latin typeface="Montserrat" pitchFamily="2" charset="77"/>
              </a:defRPr>
            </a:lvl1pPr>
            <a:lvl2pPr>
              <a:defRPr sz="900">
                <a:latin typeface="Montserrat" pitchFamily="2" charset="77"/>
              </a:defRPr>
            </a:lvl2pPr>
            <a:lvl3pPr>
              <a:defRPr sz="900">
                <a:latin typeface="Montserrat" pitchFamily="2" charset="77"/>
              </a:defRPr>
            </a:lvl3pPr>
            <a:lvl4pPr>
              <a:defRPr sz="900">
                <a:latin typeface="Montserrat" pitchFamily="2" charset="77"/>
              </a:defRPr>
            </a:lvl4pPr>
            <a:lvl5pPr>
              <a:defRPr sz="9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, </a:t>
            </a:r>
            <a:r>
              <a:rPr lang="da-DK" dirty="0" err="1"/>
              <a:t>sed</a:t>
            </a:r>
            <a:r>
              <a:rPr lang="da-DK" dirty="0"/>
              <a:t> do </a:t>
            </a:r>
            <a:r>
              <a:rPr lang="da-DK" dirty="0" err="1"/>
              <a:t>eiusmod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incididunt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et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aliqua</a:t>
            </a:r>
            <a:r>
              <a:rPr lang="da-DK" dirty="0"/>
              <a:t>. </a:t>
            </a:r>
          </a:p>
          <a:p>
            <a:pPr lvl="0"/>
            <a:r>
              <a:rPr lang="da-DK" dirty="0"/>
              <a:t>Ut </a:t>
            </a:r>
            <a:r>
              <a:rPr lang="da-DK" dirty="0" err="1"/>
              <a:t>enim</a:t>
            </a:r>
            <a:r>
              <a:rPr lang="da-DK" dirty="0"/>
              <a:t> ad </a:t>
            </a:r>
            <a:r>
              <a:rPr lang="da-DK" dirty="0" err="1"/>
              <a:t>minim</a:t>
            </a:r>
            <a:r>
              <a:rPr lang="da-DK" dirty="0"/>
              <a:t> </a:t>
            </a:r>
            <a:r>
              <a:rPr lang="da-DK" dirty="0" err="1"/>
              <a:t>veniam</a:t>
            </a:r>
            <a:r>
              <a:rPr lang="da-DK" dirty="0"/>
              <a:t>,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nostrud</a:t>
            </a:r>
            <a:r>
              <a:rPr lang="da-DK" dirty="0"/>
              <a:t> </a:t>
            </a:r>
            <a:r>
              <a:rPr lang="da-DK" dirty="0" err="1"/>
              <a:t>exercitation</a:t>
            </a:r>
            <a:r>
              <a:rPr lang="da-DK" dirty="0"/>
              <a:t> </a:t>
            </a:r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ut </a:t>
            </a:r>
            <a:r>
              <a:rPr lang="da-DK" dirty="0" err="1"/>
              <a:t>aliquip</a:t>
            </a:r>
            <a:r>
              <a:rPr lang="da-DK" dirty="0"/>
              <a:t> ex ea </a:t>
            </a:r>
            <a:r>
              <a:rPr lang="da-DK" dirty="0" err="1"/>
              <a:t>commodo</a:t>
            </a:r>
            <a:r>
              <a:rPr lang="da-DK" dirty="0"/>
              <a:t> </a:t>
            </a:r>
            <a:r>
              <a:rPr lang="da-DK" dirty="0" err="1"/>
              <a:t>consequat</a:t>
            </a:r>
            <a:r>
              <a:rPr lang="da-DK" dirty="0"/>
              <a:t>.</a:t>
            </a:r>
            <a:endParaRPr lang="en-GB" dirty="0"/>
          </a:p>
        </p:txBody>
      </p:sp>
      <p:sp>
        <p:nvSpPr>
          <p:cNvPr id="33" name="Pladsholder til tekst 29">
            <a:extLst>
              <a:ext uri="{FF2B5EF4-FFF2-40B4-BE49-F238E27FC236}">
                <a16:creationId xmlns:a16="http://schemas.microsoft.com/office/drawing/2014/main" id="{B6F3DB0B-3AF7-B435-5DC9-FF738F249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7561" y="4072318"/>
            <a:ext cx="2252662" cy="23541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latin typeface="Montserrat" pitchFamily="2" charset="77"/>
              </a:defRPr>
            </a:lvl1pPr>
            <a:lvl2pPr>
              <a:defRPr sz="900">
                <a:latin typeface="Montserrat" pitchFamily="2" charset="77"/>
              </a:defRPr>
            </a:lvl2pPr>
            <a:lvl3pPr>
              <a:defRPr sz="900">
                <a:latin typeface="Montserrat" pitchFamily="2" charset="77"/>
              </a:defRPr>
            </a:lvl3pPr>
            <a:lvl4pPr>
              <a:defRPr sz="900">
                <a:latin typeface="Montserrat" pitchFamily="2" charset="77"/>
              </a:defRPr>
            </a:lvl4pPr>
            <a:lvl5pPr>
              <a:defRPr sz="900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, </a:t>
            </a:r>
            <a:r>
              <a:rPr lang="da-DK" dirty="0" err="1"/>
              <a:t>sed</a:t>
            </a:r>
            <a:r>
              <a:rPr lang="da-DK" dirty="0"/>
              <a:t> do </a:t>
            </a:r>
            <a:r>
              <a:rPr lang="da-DK" dirty="0" err="1"/>
              <a:t>eiusmod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incididunt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et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aliqua</a:t>
            </a:r>
            <a:r>
              <a:rPr lang="da-DK" dirty="0"/>
              <a:t>. </a:t>
            </a:r>
          </a:p>
          <a:p>
            <a:pPr lvl="0"/>
            <a:r>
              <a:rPr lang="da-DK" dirty="0"/>
              <a:t>Ut </a:t>
            </a:r>
            <a:r>
              <a:rPr lang="da-DK" dirty="0" err="1"/>
              <a:t>enim</a:t>
            </a:r>
            <a:r>
              <a:rPr lang="da-DK" dirty="0"/>
              <a:t> ad </a:t>
            </a:r>
            <a:r>
              <a:rPr lang="da-DK" dirty="0" err="1"/>
              <a:t>minim</a:t>
            </a:r>
            <a:r>
              <a:rPr lang="da-DK" dirty="0"/>
              <a:t> </a:t>
            </a:r>
            <a:r>
              <a:rPr lang="da-DK" dirty="0" err="1"/>
              <a:t>veniam</a:t>
            </a:r>
            <a:r>
              <a:rPr lang="da-DK" dirty="0"/>
              <a:t>,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nostrud</a:t>
            </a:r>
            <a:r>
              <a:rPr lang="da-DK" dirty="0"/>
              <a:t> </a:t>
            </a:r>
            <a:r>
              <a:rPr lang="da-DK" dirty="0" err="1"/>
              <a:t>exercitation</a:t>
            </a:r>
            <a:r>
              <a:rPr lang="da-DK" dirty="0"/>
              <a:t> </a:t>
            </a:r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ut </a:t>
            </a:r>
            <a:r>
              <a:rPr lang="da-DK" dirty="0" err="1"/>
              <a:t>aliquip</a:t>
            </a:r>
            <a:r>
              <a:rPr lang="da-DK" dirty="0"/>
              <a:t> ex ea </a:t>
            </a:r>
            <a:r>
              <a:rPr lang="da-DK" dirty="0" err="1"/>
              <a:t>commodo</a:t>
            </a:r>
            <a:r>
              <a:rPr lang="da-DK" dirty="0"/>
              <a:t> </a:t>
            </a:r>
            <a:r>
              <a:rPr lang="da-DK" dirty="0" err="1"/>
              <a:t>consequat</a:t>
            </a:r>
            <a:r>
              <a:rPr lang="da-DK" dirty="0"/>
              <a:t>.</a:t>
            </a:r>
            <a:endParaRPr lang="en-GB" dirty="0"/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7781F942-086F-B092-CA24-F8FA729901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597" y="3668615"/>
            <a:ext cx="2252662" cy="27699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latin typeface="Montserrat" pitchFamily="2" charset="77"/>
              </a:defRPr>
            </a:lvl1pPr>
            <a:lvl2pPr>
              <a:defRPr sz="1200" b="1">
                <a:latin typeface="Montserrat" pitchFamily="2" charset="77"/>
              </a:defRPr>
            </a:lvl2pPr>
            <a:lvl3pPr>
              <a:defRPr sz="1200" b="1">
                <a:latin typeface="Montserrat" pitchFamily="2" charset="77"/>
              </a:defRPr>
            </a:lvl3pPr>
            <a:lvl4pPr>
              <a:defRPr sz="1200" b="1">
                <a:latin typeface="Montserrat" pitchFamily="2" charset="77"/>
              </a:defRPr>
            </a:lvl4pPr>
            <a:lvl5pPr>
              <a:defRPr sz="1200" b="1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Section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36" name="Pladsholder til tekst 34">
            <a:extLst>
              <a:ext uri="{FF2B5EF4-FFF2-40B4-BE49-F238E27FC236}">
                <a16:creationId xmlns:a16="http://schemas.microsoft.com/office/drawing/2014/main" id="{5FBC4964-3E9C-2954-E945-BA9ACBB25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6918" y="3668615"/>
            <a:ext cx="2252662" cy="27699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latin typeface="Montserrat" pitchFamily="2" charset="77"/>
              </a:defRPr>
            </a:lvl1pPr>
            <a:lvl2pPr>
              <a:defRPr sz="1200" b="1">
                <a:latin typeface="Montserrat" pitchFamily="2" charset="77"/>
              </a:defRPr>
            </a:lvl2pPr>
            <a:lvl3pPr>
              <a:defRPr sz="1200" b="1">
                <a:latin typeface="Montserrat" pitchFamily="2" charset="77"/>
              </a:defRPr>
            </a:lvl3pPr>
            <a:lvl4pPr>
              <a:defRPr sz="1200" b="1">
                <a:latin typeface="Montserrat" pitchFamily="2" charset="77"/>
              </a:defRPr>
            </a:lvl4pPr>
            <a:lvl5pPr>
              <a:defRPr sz="1200" b="1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Section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37" name="Pladsholder til tekst 34">
            <a:extLst>
              <a:ext uri="{FF2B5EF4-FFF2-40B4-BE49-F238E27FC236}">
                <a16:creationId xmlns:a16="http://schemas.microsoft.com/office/drawing/2014/main" id="{68D180D0-6EF4-6083-D822-93F9B07CD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0118" y="3668615"/>
            <a:ext cx="2252662" cy="27699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latin typeface="Montserrat" pitchFamily="2" charset="77"/>
              </a:defRPr>
            </a:lvl1pPr>
            <a:lvl2pPr>
              <a:defRPr sz="1200" b="1">
                <a:latin typeface="Montserrat" pitchFamily="2" charset="77"/>
              </a:defRPr>
            </a:lvl2pPr>
            <a:lvl3pPr>
              <a:defRPr sz="1200" b="1">
                <a:latin typeface="Montserrat" pitchFamily="2" charset="77"/>
              </a:defRPr>
            </a:lvl3pPr>
            <a:lvl4pPr>
              <a:defRPr sz="1200" b="1">
                <a:latin typeface="Montserrat" pitchFamily="2" charset="77"/>
              </a:defRPr>
            </a:lvl4pPr>
            <a:lvl5pPr>
              <a:defRPr sz="1200" b="1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Section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38" name="Pladsholder til tekst 34">
            <a:extLst>
              <a:ext uri="{FF2B5EF4-FFF2-40B4-BE49-F238E27FC236}">
                <a16:creationId xmlns:a16="http://schemas.microsoft.com/office/drawing/2014/main" id="{F0657B15-4FCA-E245-AFFA-D4AC58662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7561" y="3668615"/>
            <a:ext cx="2252662" cy="27699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latin typeface="Montserrat" pitchFamily="2" charset="77"/>
              </a:defRPr>
            </a:lvl1pPr>
            <a:lvl2pPr>
              <a:defRPr sz="1200" b="1">
                <a:latin typeface="Montserrat" pitchFamily="2" charset="77"/>
              </a:defRPr>
            </a:lvl2pPr>
            <a:lvl3pPr>
              <a:defRPr sz="1200" b="1">
                <a:latin typeface="Montserrat" pitchFamily="2" charset="77"/>
              </a:defRPr>
            </a:lvl3pPr>
            <a:lvl4pPr>
              <a:defRPr sz="1200" b="1">
                <a:latin typeface="Montserrat" pitchFamily="2" charset="77"/>
              </a:defRPr>
            </a:lvl4pPr>
            <a:lvl5pPr>
              <a:defRPr sz="1200" b="1"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Section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GB" dirty="0"/>
          </a:p>
        </p:txBody>
      </p:sp>
      <p:sp>
        <p:nvSpPr>
          <p:cNvPr id="40" name="Pladsholder til billede 39">
            <a:extLst>
              <a:ext uri="{FF2B5EF4-FFF2-40B4-BE49-F238E27FC236}">
                <a16:creationId xmlns:a16="http://schemas.microsoft.com/office/drawing/2014/main" id="{22B7CDA1-5858-A060-56FC-14894ED439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13953" y="2128542"/>
            <a:ext cx="1300458" cy="13004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41" name="Pladsholder til billede 39">
            <a:extLst>
              <a:ext uri="{FF2B5EF4-FFF2-40B4-BE49-F238E27FC236}">
                <a16:creationId xmlns:a16="http://schemas.microsoft.com/office/drawing/2014/main" id="{B7D055DD-99B0-5669-EBD3-9AEC564362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21547" y="2128542"/>
            <a:ext cx="1300458" cy="13004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42" name="Pladsholder til billede 39">
            <a:extLst>
              <a:ext uri="{FF2B5EF4-FFF2-40B4-BE49-F238E27FC236}">
                <a16:creationId xmlns:a16="http://schemas.microsoft.com/office/drawing/2014/main" id="{64B98BA6-E56C-68ED-E84E-814F9CA9C4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26110" y="2128542"/>
            <a:ext cx="1300458" cy="130045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43" name="Pladsholder til billede 39">
            <a:extLst>
              <a:ext uri="{FF2B5EF4-FFF2-40B4-BE49-F238E27FC236}">
                <a16:creationId xmlns:a16="http://schemas.microsoft.com/office/drawing/2014/main" id="{156B3EBB-71FD-BA23-449E-F2E5B6E662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04916" y="2128542"/>
            <a:ext cx="1300458" cy="130045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44" name="Pladsholder til tekst 18">
            <a:extLst>
              <a:ext uri="{FF2B5EF4-FFF2-40B4-BE49-F238E27FC236}">
                <a16:creationId xmlns:a16="http://schemas.microsoft.com/office/drawing/2014/main" id="{D5F87F00-0CD2-D68F-32D8-6A6A3AD97D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597" y="1215781"/>
            <a:ext cx="5724526" cy="717270"/>
          </a:xfrm>
        </p:spPr>
        <p:txBody>
          <a:bodyPr>
            <a:noAutofit/>
          </a:bodyPr>
          <a:lstStyle>
            <a:lvl1pPr marL="0" indent="0">
              <a:buNone/>
              <a:defRPr sz="3600" b="0" i="1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pPr lvl="0"/>
            <a:r>
              <a:rPr lang="da-DK" dirty="0" err="1"/>
              <a:t>Headline</a:t>
            </a:r>
            <a:r>
              <a:rPr lang="da-DK" dirty="0"/>
              <a:t> placement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369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8DEBBA65-A2D0-B6D7-4673-4734D0D12493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EC50E174-0AA5-5916-032A-EB9897CF32C5}"/>
              </a:ext>
            </a:extLst>
          </p:cNvPr>
          <p:cNvSpPr/>
          <p:nvPr userDrawn="1"/>
        </p:nvSpPr>
        <p:spPr>
          <a:xfrm>
            <a:off x="6978121" y="0"/>
            <a:ext cx="52122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ontserrat" pitchFamily="2" charset="77"/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7D4D29-8864-6B6E-A8CC-C63D13740B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4527" y="908050"/>
            <a:ext cx="4553178" cy="2839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AC2C591D-F6BD-2C2F-E456-8466FBB05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6451" y="4793605"/>
            <a:ext cx="4811713" cy="14750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>
              <a:lnSpc>
                <a:spcPct val="150000"/>
              </a:lnSpc>
            </a:pP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Street art locavore vinyl mixtape. Man braid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culpa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artisan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snackwave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cornhole selfies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mukbang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3 wolf moon slow-carb bespoke bitters ugh. Green juice </a:t>
            </a:r>
            <a:r>
              <a:rPr lang="en-GB" sz="1100" dirty="0" err="1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GB" sz="1100" dirty="0"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forage, fit gluten-free ennui tilde polaroid umami.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AC0DE52F-EBFC-8049-A9D8-305B04E37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6362" y="1559719"/>
            <a:ext cx="4059291" cy="37385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3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300" b="1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Arial" panose="020B0604020202020204" pitchFamily="34" charset="0"/>
              </a:rPr>
              <a:t>“A great place for a quote, should you ever need one – this is the place to be .”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C6AF8A-31F2-3FC8-B5D4-3E45CE3B60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6975" y="4205605"/>
            <a:ext cx="4829175" cy="48101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IBM Plex Serif" panose="02060503050406000203" pitchFamily="18" charset="77"/>
              </a:defRPr>
            </a:lvl1pPr>
            <a:lvl2pPr marL="457200" indent="0">
              <a:buNone/>
              <a:defRPr sz="1800" b="1" i="0">
                <a:latin typeface="IBM Plex Serif" panose="02060503050406000203" pitchFamily="18" charset="77"/>
              </a:defRPr>
            </a:lvl2pPr>
            <a:lvl3pPr marL="914400" indent="0">
              <a:buNone/>
              <a:defRPr sz="1800" b="1" i="0">
                <a:latin typeface="IBM Plex Serif" panose="02060503050406000203" pitchFamily="18" charset="77"/>
              </a:defRPr>
            </a:lvl3pPr>
            <a:lvl4pPr marL="1371600" indent="0">
              <a:buNone/>
              <a:defRPr sz="1800" b="1" i="0">
                <a:latin typeface="IBM Plex Serif" panose="02060503050406000203" pitchFamily="18" charset="77"/>
              </a:defRPr>
            </a:lvl4pPr>
            <a:lvl5pPr marL="1828800" indent="0">
              <a:buNone/>
              <a:defRPr sz="1800" b="1" i="0">
                <a:latin typeface="IBM Plex Serif" panose="02060503050406000203" pitchFamily="18" charset="77"/>
              </a:defRPr>
            </a:lvl5pPr>
          </a:lstStyle>
          <a:p>
            <a:pPr lvl="0"/>
            <a:r>
              <a:rPr lang="da-DK" dirty="0"/>
              <a:t>Place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heading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96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7EEA36-44FC-4CEC-5278-CE068C9D1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CBA5D1A4-5EED-2A5D-EFF5-4DAC03C12F61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1CF1C1D4-6A60-7EF0-7CF9-CAAACF1535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435" y="1910033"/>
            <a:ext cx="1847886" cy="22943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Agenda</a:t>
            </a:r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CC38D13C-A2BA-70B2-03DF-BFCAAEABEA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5288" y="1980371"/>
            <a:ext cx="4913643" cy="389791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Anoter</a:t>
            </a:r>
            <a:r>
              <a:rPr lang="da-DK" dirty="0"/>
              <a:t> </a:t>
            </a:r>
            <a:r>
              <a:rPr lang="da-DK" dirty="0" err="1"/>
              <a:t>topic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Maybe</a:t>
            </a:r>
            <a:r>
              <a:rPr lang="da-DK" dirty="0"/>
              <a:t> </a:t>
            </a: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topic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four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Five</a:t>
            </a:r>
            <a:r>
              <a:rPr lang="da-DK" dirty="0"/>
              <a:t> chickens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six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err="1"/>
              <a:t>Etc</a:t>
            </a:r>
            <a:r>
              <a:rPr lang="da-DK" dirty="0"/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08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ea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C5126-C4DC-64D9-EC21-D949C568B4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78325"/>
            <a:ext cx="9144000" cy="2387600"/>
          </a:xfrm>
        </p:spPr>
        <p:txBody>
          <a:bodyPr anchor="b">
            <a:normAutofit/>
          </a:bodyPr>
          <a:lstStyle>
            <a:lvl1pPr algn="ctr">
              <a:defRPr sz="3500" b="1" i="0">
                <a:latin typeface="IBM Plex Serif" panose="02060503050406000203" pitchFamily="18" charset="77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the </a:t>
            </a:r>
            <a:r>
              <a:rPr lang="da-DK" dirty="0" err="1"/>
              <a:t>presentation</a:t>
            </a:r>
            <a:br>
              <a:rPr lang="da-DK" dirty="0"/>
            </a:br>
            <a:r>
              <a:rPr lang="da-DK" dirty="0" err="1"/>
              <a:t>heading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660A52-6B6F-8CAC-E89A-DEDEFF43E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580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the </a:t>
            </a:r>
            <a:r>
              <a:rPr lang="da-DK" dirty="0" err="1"/>
              <a:t>subheading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…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7A41F0-31B6-0A49-287C-F8DC9596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5D9A6D8E-1E0C-CE07-55E9-D0C671F01FD2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47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op left - menubar - grey background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7CCFA46-9BF6-3AD7-679E-703199282524}"/>
              </a:ext>
            </a:extLst>
          </p:cNvPr>
          <p:cNvSpPr/>
          <p:nvPr userDrawn="1"/>
        </p:nvSpPr>
        <p:spPr>
          <a:xfrm>
            <a:off x="0" y="0"/>
            <a:ext cx="12192000" cy="90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7EEA36-44FC-4CEC-5278-CE068C9D1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8" y="217111"/>
            <a:ext cx="1452129" cy="512516"/>
          </a:xfrm>
          <a:prstGeom prst="rect">
            <a:avLst/>
          </a:prstGeom>
        </p:spPr>
      </p:pic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D518AE40-6DB0-90D4-490C-E4A7A24F0AF6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59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op right - menubar - grey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7CCFA46-9BF6-3AD7-679E-703199282524}"/>
              </a:ext>
            </a:extLst>
          </p:cNvPr>
          <p:cNvSpPr/>
          <p:nvPr userDrawn="1"/>
        </p:nvSpPr>
        <p:spPr>
          <a:xfrm>
            <a:off x="0" y="0"/>
            <a:ext cx="12192000" cy="90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39D001-5E95-5CE0-115F-2EBDABC41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732" y="217111"/>
            <a:ext cx="1452129" cy="512516"/>
          </a:xfrm>
          <a:prstGeom prst="rect">
            <a:avLst/>
          </a:prstGeom>
        </p:spPr>
      </p:pic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F9EFC68F-CF44-858B-EB52-443C7480DB5A}"/>
              </a:ext>
            </a:extLst>
          </p:cNvPr>
          <p:cNvSpPr txBox="1">
            <a:spLocks/>
          </p:cNvSpPr>
          <p:nvPr userDrawn="1"/>
        </p:nvSpPr>
        <p:spPr>
          <a:xfrm>
            <a:off x="10992922" y="6571609"/>
            <a:ext cx="851700" cy="286391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D213E7-9D86-9B4A-90A6-5AAEB8E5CA2C}" type="slidenum">
              <a:rPr lang="en-GB" sz="1000" smtClean="0">
                <a:latin typeface="Montserrat" pitchFamily="2" charset="77"/>
              </a:rPr>
              <a:pPr algn="r"/>
              <a:t>‹nr.›</a:t>
            </a:fld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87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DD7D4F4A-1B3A-8B0F-A2C4-5E9174E67AA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2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22FE799-09E5-2CC3-DCA6-677CC75D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4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4B9727-E25B-5CE3-8511-BF30C93B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1457"/>
            <a:ext cx="10515600" cy="409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97A938-D0F1-95FE-4765-2660501E4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B2B5F-6FAF-057C-3DEE-2452BD1C2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A08941-E958-7109-F112-ACDDBC655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66D213E7-9D86-9B4A-90A6-5AAEB8E5CA2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82" r:id="rId3"/>
    <p:sldLayoutId id="2147483683" r:id="rId4"/>
    <p:sldLayoutId id="2147483677" r:id="rId5"/>
    <p:sldLayoutId id="2147483649" r:id="rId6"/>
    <p:sldLayoutId id="2147483667" r:id="rId7"/>
    <p:sldLayoutId id="2147483668" r:id="rId8"/>
    <p:sldLayoutId id="2147483710" r:id="rId9"/>
    <p:sldLayoutId id="2147483665" r:id="rId10"/>
    <p:sldLayoutId id="2147483705" r:id="rId11"/>
    <p:sldLayoutId id="2147483707" r:id="rId12"/>
    <p:sldLayoutId id="2147483708" r:id="rId13"/>
    <p:sldLayoutId id="214748370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234" userDrawn="1">
          <p15:clr>
            <a:srgbClr val="F26B43"/>
          </p15:clr>
        </p15:guide>
        <p15:guide id="8" pos="1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8CC357AF-53A1-B646-712F-28A38839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4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1905175B-2132-47A5-DEC2-F27B3B65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1457"/>
            <a:ext cx="10515600" cy="409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93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86" r:id="rId3"/>
    <p:sldLayoutId id="2147483685" r:id="rId4"/>
    <p:sldLayoutId id="2147483688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234" userDrawn="1">
          <p15:clr>
            <a:srgbClr val="F26B43"/>
          </p15:clr>
        </p15:guide>
        <p15:guide id="8" pos="14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8CC357AF-53A1-B646-712F-28A38839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4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1905175B-2132-47A5-DEC2-F27B3B65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1457"/>
            <a:ext cx="10515600" cy="409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234" userDrawn="1">
          <p15:clr>
            <a:srgbClr val="F26B43"/>
          </p15:clr>
        </p15:guide>
        <p15:guide id="8" pos="14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220BDBD-7838-83F6-E4DE-CC67477D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E725AD-DA76-0DFE-4DB6-801B6758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7F1E71-FE89-ED68-BD01-3314116B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2B46-452A-9843-85F5-3002F65E2EE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FFCA18-D734-71A3-3F8E-342EDB9BC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79B7A7-EF07-FFB2-96D6-A8C8654D2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8C27-E0C9-CB49-BCBD-82D19DC643A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6" r:id="rId2"/>
    <p:sldLayoutId id="2147483664" r:id="rId3"/>
    <p:sldLayoutId id="2147483673" r:id="rId4"/>
    <p:sldLayoutId id="2147483703" r:id="rId5"/>
    <p:sldLayoutId id="2147483680" r:id="rId6"/>
    <p:sldLayoutId id="2147483681" r:id="rId7"/>
    <p:sldLayoutId id="2147483679" r:id="rId8"/>
    <p:sldLayoutId id="2147483690" r:id="rId9"/>
    <p:sldLayoutId id="21474836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5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ED683F9-03F1-EEF7-E7F0-8E1725A2027E}"/>
              </a:ext>
            </a:extLst>
          </p:cNvPr>
          <p:cNvSpPr txBox="1"/>
          <p:nvPr/>
        </p:nvSpPr>
        <p:spPr>
          <a:xfrm>
            <a:off x="1804933" y="2642308"/>
            <a:ext cx="8297857" cy="3662093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Left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align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your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text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if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you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write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a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lot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–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it’s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easier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to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read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! Ideal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word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lenght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per line is 12 </a:t>
            </a:r>
            <a:r>
              <a:rPr lang="da-DK" sz="1200" b="1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words</a:t>
            </a:r>
            <a: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max.</a:t>
            </a:r>
            <a:br>
              <a:rPr lang="da-DK" sz="1200" b="1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</a:b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Man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bun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brunch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dreamcatcher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hella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umami 8-bit. Kickstarter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godard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intelligentsia kitsch.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Reprehenderit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biodiesel brunch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occupy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affogato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neutra.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Vaporware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big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mood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mollit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,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heirloom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listicle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gastropub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portland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3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wolf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moon.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Seitan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dreamcatcher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non DIY swag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nostrud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four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loko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coloring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book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cronut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meh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tote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bag. Intelligentsia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yuccie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heirloom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,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meggings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disrupt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yr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glossier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freegan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eu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lo-fi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marfa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cronut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enamel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pin VHS.</a:t>
            </a:r>
          </a:p>
          <a:p>
            <a:pPr>
              <a:lnSpc>
                <a:spcPct val="150000"/>
              </a:lnSpc>
            </a:pPr>
            <a:endParaRPr lang="da-DK" sz="1200" dirty="0">
              <a:solidFill>
                <a:srgbClr val="040402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I'm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baby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leggings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XOXO pug, hashtag farm-to-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table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literally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waistcoat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la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croix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bushwick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etsy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YOLO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adaptogen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pinterest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air plant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chicharrones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.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Tattooed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kale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chips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everyday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carry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,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meh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fingerstache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glossier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quinoa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blue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bottle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.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Twee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hashtag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occupy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keytar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.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Hammock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actually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bushwick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gluten-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free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cred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, pok pok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ramps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.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Schlitz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raclette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bodega boys, bitters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tbh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godard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next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level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XOXO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sriracha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venmo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</a:t>
            </a:r>
            <a:r>
              <a:rPr lang="da-DK" sz="1200" b="0" i="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authentic</a:t>
            </a:r>
            <a:r>
              <a:rPr lang="da-DK" sz="1200" b="0" i="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da-DK" sz="1200" dirty="0">
              <a:solidFill>
                <a:srgbClr val="040402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200" dirty="0">
                <a:solidFill>
                  <a:srgbClr val="040402"/>
                </a:solidFill>
                <a:latin typeface="Montserrat" pitchFamily="2" charset="77"/>
              </a:rPr>
              <a:t>Sales. Money. Ties. </a:t>
            </a:r>
            <a:r>
              <a:rPr lang="da-DK" sz="1200" dirty="0" err="1">
                <a:solidFill>
                  <a:srgbClr val="040402"/>
                </a:solidFill>
                <a:latin typeface="Montserrat" pitchFamily="2" charset="77"/>
              </a:rPr>
              <a:t>Suits</a:t>
            </a:r>
            <a:endParaRPr lang="en-GB" sz="12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Montserrat" pitchFamily="2" charset="77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89FC22F-9A22-6E01-22AC-23200E94BB81}"/>
              </a:ext>
            </a:extLst>
          </p:cNvPr>
          <p:cNvSpPr txBox="1"/>
          <p:nvPr/>
        </p:nvSpPr>
        <p:spPr>
          <a:xfrm>
            <a:off x="1804933" y="1576502"/>
            <a:ext cx="7863045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40"/>
              </a:lnSpc>
            </a:pP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Ideally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,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presentations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are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</a:t>
            </a:r>
            <a:r>
              <a:rPr lang="da-DK" sz="2200" b="1" dirty="0">
                <a:solidFill>
                  <a:schemeClr val="accent3"/>
                </a:solidFill>
                <a:latin typeface="IBM Plex Serif" panose="02060503050406000203" pitchFamily="18" charset="77"/>
              </a:rPr>
              <a:t>not made for big bulk of </a:t>
            </a:r>
            <a:r>
              <a:rPr lang="da-DK" sz="2200" b="1" dirty="0" err="1">
                <a:solidFill>
                  <a:schemeClr val="accent3"/>
                </a:solidFill>
                <a:latin typeface="IBM Plex Serif" panose="02060503050406000203" pitchFamily="18" charset="77"/>
              </a:rPr>
              <a:t>texts</a:t>
            </a:r>
            <a:r>
              <a:rPr lang="da-DK" sz="2200" b="1" dirty="0">
                <a:solidFill>
                  <a:schemeClr val="accent3"/>
                </a:solidFill>
                <a:latin typeface="IBM Plex Serif" panose="02060503050406000203" pitchFamily="18" charset="77"/>
              </a:rPr>
              <a:t>. 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Try to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tell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a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visual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story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instead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of </a:t>
            </a:r>
            <a:r>
              <a:rPr lang="da-DK" sz="2200" b="1" dirty="0" err="1">
                <a:solidFill>
                  <a:srgbClr val="040402"/>
                </a:solidFill>
                <a:latin typeface="IBM Plex Serif" panose="02060503050406000203" pitchFamily="18" charset="77"/>
              </a:rPr>
              <a:t>writing</a:t>
            </a:r>
            <a:r>
              <a:rPr lang="da-DK" sz="2200" b="1" dirty="0">
                <a:solidFill>
                  <a:srgbClr val="040402"/>
                </a:solidFill>
                <a:latin typeface="IBM Plex Serif" panose="02060503050406000203" pitchFamily="18" charset="77"/>
              </a:rPr>
              <a:t> an essay.</a:t>
            </a:r>
            <a:endParaRPr lang="en-GB" sz="2200" b="1" dirty="0">
              <a:latin typeface="IBM Plex Serif" panose="02060503050406000203" pitchFamily="18" charset="77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264D82-CAFA-99D9-D6F1-1A3D05C68110}"/>
              </a:ext>
            </a:extLst>
          </p:cNvPr>
          <p:cNvSpPr txBox="1"/>
          <p:nvPr/>
        </p:nvSpPr>
        <p:spPr>
          <a:xfrm>
            <a:off x="1804933" y="1135323"/>
            <a:ext cx="2980328" cy="33810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Theme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| Speaker | </a:t>
            </a:r>
            <a:r>
              <a:rPr lang="da-DK" sz="1200" u="none" strike="noStrike" dirty="0" err="1">
                <a:solidFill>
                  <a:srgbClr val="040402"/>
                </a:solidFill>
                <a:effectLst/>
                <a:latin typeface="Montserrat" pitchFamily="2" charset="77"/>
              </a:rPr>
              <a:t>Topic</a:t>
            </a:r>
            <a:r>
              <a:rPr lang="da-DK" sz="1200" u="none" strike="noStrike" dirty="0">
                <a:solidFill>
                  <a:srgbClr val="040402"/>
                </a:solidFill>
                <a:effectLst/>
                <a:latin typeface="Montserrat" pitchFamily="2" charset="77"/>
              </a:rPr>
              <a:t> | Whatever</a:t>
            </a:r>
            <a:endParaRPr lang="en-GB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59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Copcap 2022">
      <a:dk1>
        <a:srgbClr val="000000"/>
      </a:dk1>
      <a:lt1>
        <a:srgbClr val="FFFFFF"/>
      </a:lt1>
      <a:dk2>
        <a:srgbClr val="2B757C"/>
      </a:dk2>
      <a:lt2>
        <a:srgbClr val="F7F0F0"/>
      </a:lt2>
      <a:accent1>
        <a:srgbClr val="090446"/>
      </a:accent1>
      <a:accent2>
        <a:srgbClr val="2B757C"/>
      </a:accent2>
      <a:accent3>
        <a:srgbClr val="EB5E28"/>
      </a:accent3>
      <a:accent4>
        <a:srgbClr val="FFC000"/>
      </a:accent4>
      <a:accent5>
        <a:srgbClr val="5B9BD5"/>
      </a:accent5>
      <a:accent6>
        <a:srgbClr val="0845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 slides">
  <a:themeElements>
    <a:clrScheme name="Copcap 2022">
      <a:dk1>
        <a:srgbClr val="000000"/>
      </a:dk1>
      <a:lt1>
        <a:srgbClr val="FFFFFF"/>
      </a:lt1>
      <a:dk2>
        <a:srgbClr val="2B757C"/>
      </a:dk2>
      <a:lt2>
        <a:srgbClr val="F7F0F0"/>
      </a:lt2>
      <a:accent1>
        <a:srgbClr val="090446"/>
      </a:accent1>
      <a:accent2>
        <a:srgbClr val="2B757C"/>
      </a:accent2>
      <a:accent3>
        <a:srgbClr val="EB5E28"/>
      </a:accent3>
      <a:accent4>
        <a:srgbClr val="FFC000"/>
      </a:accent4>
      <a:accent5>
        <a:srgbClr val="5B9BD5"/>
      </a:accent5>
      <a:accent6>
        <a:srgbClr val="0845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 SLIDES">
  <a:themeElements>
    <a:clrScheme name="Copcap 2022">
      <a:dk1>
        <a:srgbClr val="000000"/>
      </a:dk1>
      <a:lt1>
        <a:srgbClr val="FFFFFF"/>
      </a:lt1>
      <a:dk2>
        <a:srgbClr val="2B757C"/>
      </a:dk2>
      <a:lt2>
        <a:srgbClr val="F7F0F0"/>
      </a:lt2>
      <a:accent1>
        <a:srgbClr val="090446"/>
      </a:accent1>
      <a:accent2>
        <a:srgbClr val="2B757C"/>
      </a:accent2>
      <a:accent3>
        <a:srgbClr val="EB5E28"/>
      </a:accent3>
      <a:accent4>
        <a:srgbClr val="FFC000"/>
      </a:accent4>
      <a:accent5>
        <a:srgbClr val="5B9BD5"/>
      </a:accent5>
      <a:accent6>
        <a:srgbClr val="0845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Copcap 2022">
      <a:dk1>
        <a:srgbClr val="000000"/>
      </a:dk1>
      <a:lt1>
        <a:srgbClr val="FFFFFF"/>
      </a:lt1>
      <a:dk2>
        <a:srgbClr val="2B757C"/>
      </a:dk2>
      <a:lt2>
        <a:srgbClr val="F7F0F0"/>
      </a:lt2>
      <a:accent1>
        <a:srgbClr val="090446"/>
      </a:accent1>
      <a:accent2>
        <a:srgbClr val="2B757C"/>
      </a:accent2>
      <a:accent3>
        <a:srgbClr val="EB5E28"/>
      </a:accent3>
      <a:accent4>
        <a:srgbClr val="FFC000"/>
      </a:accent4>
      <a:accent5>
        <a:srgbClr val="5B9BD5"/>
      </a:accent5>
      <a:accent6>
        <a:srgbClr val="0845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193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</vt:i4>
      </vt:variant>
    </vt:vector>
  </HeadingPairs>
  <TitlesOfParts>
    <vt:vector size="10" baseType="lpstr">
      <vt:lpstr>Calibri</vt:lpstr>
      <vt:lpstr>Arial</vt:lpstr>
      <vt:lpstr>Montserrat</vt:lpstr>
      <vt:lpstr>IBM Plex Serif</vt:lpstr>
      <vt:lpstr>Office-tema</vt:lpstr>
      <vt:lpstr>Agenda slides</vt:lpstr>
      <vt:lpstr>DIVIDER SLIDES</vt:lpstr>
      <vt:lpstr>CONTENT SLIDES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Kasper Friis Jørgensen</dc:creator>
  <cp:keywords/>
  <dc:description/>
  <cp:lastModifiedBy>Kasper Friis Jørgensen</cp:lastModifiedBy>
  <cp:revision>321</cp:revision>
  <dcterms:created xsi:type="dcterms:W3CDTF">2022-09-12T07:20:21Z</dcterms:created>
  <dcterms:modified xsi:type="dcterms:W3CDTF">2022-11-08T09:33:01Z</dcterms:modified>
  <cp:category/>
</cp:coreProperties>
</file>